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5"/>
  </p:notesMasterIdLst>
  <p:handoutMasterIdLst>
    <p:handoutMasterId r:id="rId26"/>
  </p:handoutMasterIdLst>
  <p:sldIdLst>
    <p:sldId id="281" r:id="rId2"/>
    <p:sldId id="303" r:id="rId3"/>
    <p:sldId id="505" r:id="rId4"/>
    <p:sldId id="506" r:id="rId5"/>
    <p:sldId id="434" r:id="rId6"/>
    <p:sldId id="516" r:id="rId7"/>
    <p:sldId id="515" r:id="rId8"/>
    <p:sldId id="507" r:id="rId9"/>
    <p:sldId id="508" r:id="rId10"/>
    <p:sldId id="510" r:id="rId11"/>
    <p:sldId id="511" r:id="rId12"/>
    <p:sldId id="512" r:id="rId13"/>
    <p:sldId id="462" r:id="rId14"/>
    <p:sldId id="517" r:id="rId15"/>
    <p:sldId id="518" r:id="rId16"/>
    <p:sldId id="519" r:id="rId17"/>
    <p:sldId id="520" r:id="rId18"/>
    <p:sldId id="521" r:id="rId19"/>
    <p:sldId id="523" r:id="rId20"/>
    <p:sldId id="524" r:id="rId21"/>
    <p:sldId id="522" r:id="rId22"/>
    <p:sldId id="526" r:id="rId23"/>
    <p:sldId id="525" r:id="rId24"/>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ine Marcus" initials="MM"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2C7"/>
    <a:srgbClr val="B073D6"/>
    <a:srgbClr val="B5A2E4"/>
    <a:srgbClr val="74ACD7"/>
    <a:srgbClr val="BDB4FF"/>
    <a:srgbClr val="C2C2CB"/>
    <a:srgbClr val="64A6D7"/>
    <a:srgbClr val="93ADEF"/>
    <a:srgbClr val="5A9BB5"/>
    <a:srgbClr val="7BA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81804" autoAdjust="0"/>
  </p:normalViewPr>
  <p:slideViewPr>
    <p:cSldViewPr>
      <p:cViewPr varScale="1">
        <p:scale>
          <a:sx n="45" d="100"/>
          <a:sy n="45" d="100"/>
        </p:scale>
        <p:origin x="1896" y="42"/>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notesViewPr>
    <p:cSldViewPr>
      <p:cViewPr varScale="1">
        <p:scale>
          <a:sx n="67" d="100"/>
          <a:sy n="67" d="100"/>
        </p:scale>
        <p:origin x="-3168"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8B104-90D0-7C4E-88F3-3C91887B0204}" type="doc">
      <dgm:prSet loTypeId="urn:microsoft.com/office/officeart/2005/8/layout/vList2" loCatId="" qsTypeId="urn:microsoft.com/office/officeart/2005/8/quickstyle/simple3" qsCatId="simple" csTypeId="urn:microsoft.com/office/officeart/2005/8/colors/accent2_5" csCatId="accent2" phldr="1"/>
      <dgm:spPr/>
      <dgm:t>
        <a:bodyPr/>
        <a:lstStyle/>
        <a:p>
          <a:endParaRPr lang="en-US"/>
        </a:p>
      </dgm:t>
    </dgm:pt>
    <dgm:pt modelId="{8A1DAD83-92A2-F44F-BB49-8CE29989EBFD}">
      <dgm:prSet phldrT="[Text]" custT="1"/>
      <dgm:spPr/>
      <dgm:t>
        <a:bodyPr/>
        <a:lstStyle/>
        <a:p>
          <a:r>
            <a:rPr lang="en-GB" sz="3200" noProof="0" dirty="0"/>
            <a:t>Identify procedures for processing/recording documents &amp; sites of violations </a:t>
          </a:r>
        </a:p>
      </dgm:t>
    </dgm:pt>
    <dgm:pt modelId="{AB8226B4-DC4F-7E43-90F9-688C9640E1B3}" type="parTrans" cxnId="{4B218C30-979A-9B4E-B819-CAC1E6CEA3A1}">
      <dgm:prSet/>
      <dgm:spPr/>
      <dgm:t>
        <a:bodyPr/>
        <a:lstStyle/>
        <a:p>
          <a:endParaRPr lang="en-US"/>
        </a:p>
      </dgm:t>
    </dgm:pt>
    <dgm:pt modelId="{1FB017C7-6A70-F24F-A3ED-FBA7DFAF26FC}" type="sibTrans" cxnId="{4B218C30-979A-9B4E-B819-CAC1E6CEA3A1}">
      <dgm:prSet/>
      <dgm:spPr/>
      <dgm:t>
        <a:bodyPr/>
        <a:lstStyle/>
        <a:p>
          <a:endParaRPr lang="en-US"/>
        </a:p>
      </dgm:t>
    </dgm:pt>
    <dgm:pt modelId="{CBDC5A21-356D-7445-A39E-7C443F582D15}">
      <dgm:prSet phldrT="[Text]" custT="1"/>
      <dgm:spPr/>
      <dgm:t>
        <a:bodyPr/>
        <a:lstStyle/>
        <a:p>
          <a:r>
            <a:rPr lang="en-GB" sz="3200" noProof="0" dirty="0"/>
            <a:t>Understand basic requirements for maintaining chain of custody</a:t>
          </a:r>
        </a:p>
      </dgm:t>
    </dgm:pt>
    <dgm:pt modelId="{1E1FA121-165E-324C-A201-7CA4DAAE62E1}" type="parTrans" cxnId="{7B5E05B2-AD62-BD45-B960-D4DB4E53DC31}">
      <dgm:prSet/>
      <dgm:spPr/>
      <dgm:t>
        <a:bodyPr/>
        <a:lstStyle/>
        <a:p>
          <a:endParaRPr lang="en-GB"/>
        </a:p>
      </dgm:t>
    </dgm:pt>
    <dgm:pt modelId="{6BF0A404-A417-A94A-90B2-287DDF6259F5}" type="sibTrans" cxnId="{7B5E05B2-AD62-BD45-B960-D4DB4E53DC31}">
      <dgm:prSet/>
      <dgm:spPr/>
      <dgm:t>
        <a:bodyPr/>
        <a:lstStyle/>
        <a:p>
          <a:endParaRPr lang="en-GB"/>
        </a:p>
      </dgm:t>
    </dgm:pt>
    <dgm:pt modelId="{7F0F372D-0340-D94A-923A-761ECDC7C4AD}">
      <dgm:prSet phldrT="[Text]" custT="1"/>
      <dgm:spPr/>
      <dgm:t>
        <a:bodyPr/>
        <a:lstStyle/>
        <a:p>
          <a:r>
            <a:rPr lang="en-US" sz="3200" dirty="0"/>
            <a:t>Explain how to best photograph, video-record and sketch sites of violations, physical evidence and injuries</a:t>
          </a:r>
        </a:p>
      </dgm:t>
    </dgm:pt>
    <dgm:pt modelId="{D744AF1D-6998-7A40-BBF5-4DE7D19DF837}" type="parTrans" cxnId="{4BE4D943-A6DF-F64E-BA04-A98C95E1CDE9}">
      <dgm:prSet/>
      <dgm:spPr/>
      <dgm:t>
        <a:bodyPr/>
        <a:lstStyle/>
        <a:p>
          <a:endParaRPr lang="en-GB"/>
        </a:p>
      </dgm:t>
    </dgm:pt>
    <dgm:pt modelId="{AD284AAA-E435-104B-93FE-A38A9E87EDAA}" type="sibTrans" cxnId="{4BE4D943-A6DF-F64E-BA04-A98C95E1CDE9}">
      <dgm:prSet/>
      <dgm:spPr/>
      <dgm:t>
        <a:bodyPr/>
        <a:lstStyle/>
        <a:p>
          <a:endParaRPr lang="en-GB"/>
        </a:p>
      </dgm:t>
    </dgm:pt>
    <dgm:pt modelId="{7D1A884F-0458-884B-9AC6-061EA8E16002}" type="pres">
      <dgm:prSet presAssocID="{AF58B104-90D0-7C4E-88F3-3C91887B0204}" presName="linear" presStyleCnt="0">
        <dgm:presLayoutVars>
          <dgm:animLvl val="lvl"/>
          <dgm:resizeHandles val="exact"/>
        </dgm:presLayoutVars>
      </dgm:prSet>
      <dgm:spPr/>
      <dgm:t>
        <a:bodyPr/>
        <a:lstStyle/>
        <a:p>
          <a:endParaRPr lang="en-GB"/>
        </a:p>
      </dgm:t>
    </dgm:pt>
    <dgm:pt modelId="{8A31ACF3-DDD7-3642-8380-07A79243BF07}" type="pres">
      <dgm:prSet presAssocID="{8A1DAD83-92A2-F44F-BB49-8CE29989EBFD}" presName="parentText" presStyleLbl="node1" presStyleIdx="0" presStyleCnt="3">
        <dgm:presLayoutVars>
          <dgm:chMax val="0"/>
          <dgm:bulletEnabled val="1"/>
        </dgm:presLayoutVars>
      </dgm:prSet>
      <dgm:spPr/>
      <dgm:t>
        <a:bodyPr/>
        <a:lstStyle/>
        <a:p>
          <a:endParaRPr lang="en-GB"/>
        </a:p>
      </dgm:t>
    </dgm:pt>
    <dgm:pt modelId="{F6032BB9-B179-3E4F-8540-A7EDA6589A6E}" type="pres">
      <dgm:prSet presAssocID="{1FB017C7-6A70-F24F-A3ED-FBA7DFAF26FC}" presName="spacer" presStyleCnt="0"/>
      <dgm:spPr/>
    </dgm:pt>
    <dgm:pt modelId="{1DBEF75B-A78C-AA41-A3B6-A082DF1A9A91}" type="pres">
      <dgm:prSet presAssocID="{7F0F372D-0340-D94A-923A-761ECDC7C4AD}" presName="parentText" presStyleLbl="node1" presStyleIdx="1" presStyleCnt="3">
        <dgm:presLayoutVars>
          <dgm:chMax val="0"/>
          <dgm:bulletEnabled val="1"/>
        </dgm:presLayoutVars>
      </dgm:prSet>
      <dgm:spPr/>
      <dgm:t>
        <a:bodyPr/>
        <a:lstStyle/>
        <a:p>
          <a:endParaRPr lang="en-GB"/>
        </a:p>
      </dgm:t>
    </dgm:pt>
    <dgm:pt modelId="{C59B2CE5-3DE9-DC4C-95B3-CCBB599270E2}" type="pres">
      <dgm:prSet presAssocID="{AD284AAA-E435-104B-93FE-A38A9E87EDAA}" presName="spacer" presStyleCnt="0"/>
      <dgm:spPr/>
    </dgm:pt>
    <dgm:pt modelId="{1BDB3A8F-9747-144C-891B-1BB53422AFAE}" type="pres">
      <dgm:prSet presAssocID="{CBDC5A21-356D-7445-A39E-7C443F582D15}" presName="parentText" presStyleLbl="node1" presStyleIdx="2" presStyleCnt="3">
        <dgm:presLayoutVars>
          <dgm:chMax val="0"/>
          <dgm:bulletEnabled val="1"/>
        </dgm:presLayoutVars>
      </dgm:prSet>
      <dgm:spPr/>
      <dgm:t>
        <a:bodyPr/>
        <a:lstStyle/>
        <a:p>
          <a:endParaRPr lang="en-GB"/>
        </a:p>
      </dgm:t>
    </dgm:pt>
  </dgm:ptLst>
  <dgm:cxnLst>
    <dgm:cxn modelId="{7B5E05B2-AD62-BD45-B960-D4DB4E53DC31}" srcId="{AF58B104-90D0-7C4E-88F3-3C91887B0204}" destId="{CBDC5A21-356D-7445-A39E-7C443F582D15}" srcOrd="2" destOrd="0" parTransId="{1E1FA121-165E-324C-A201-7CA4DAAE62E1}" sibTransId="{6BF0A404-A417-A94A-90B2-287DDF6259F5}"/>
    <dgm:cxn modelId="{4BE4D943-A6DF-F64E-BA04-A98C95E1CDE9}" srcId="{AF58B104-90D0-7C4E-88F3-3C91887B0204}" destId="{7F0F372D-0340-D94A-923A-761ECDC7C4AD}" srcOrd="1" destOrd="0" parTransId="{D744AF1D-6998-7A40-BBF5-4DE7D19DF837}" sibTransId="{AD284AAA-E435-104B-93FE-A38A9E87EDAA}"/>
    <dgm:cxn modelId="{C7444C80-9548-884D-9934-5B1CD0D83923}" type="presOf" srcId="{CBDC5A21-356D-7445-A39E-7C443F582D15}" destId="{1BDB3A8F-9747-144C-891B-1BB53422AFAE}" srcOrd="0" destOrd="0" presId="urn:microsoft.com/office/officeart/2005/8/layout/vList2"/>
    <dgm:cxn modelId="{9CFA75F6-E322-8843-8A9E-1D493668D3B5}" type="presOf" srcId="{AF58B104-90D0-7C4E-88F3-3C91887B0204}" destId="{7D1A884F-0458-884B-9AC6-061EA8E16002}" srcOrd="0" destOrd="0" presId="urn:microsoft.com/office/officeart/2005/8/layout/vList2"/>
    <dgm:cxn modelId="{4B218C30-979A-9B4E-B819-CAC1E6CEA3A1}" srcId="{AF58B104-90D0-7C4E-88F3-3C91887B0204}" destId="{8A1DAD83-92A2-F44F-BB49-8CE29989EBFD}" srcOrd="0" destOrd="0" parTransId="{AB8226B4-DC4F-7E43-90F9-688C9640E1B3}" sibTransId="{1FB017C7-6A70-F24F-A3ED-FBA7DFAF26FC}"/>
    <dgm:cxn modelId="{2B7FBE27-85F4-C04E-B99D-1DF448AB71A2}" type="presOf" srcId="{7F0F372D-0340-D94A-923A-761ECDC7C4AD}" destId="{1DBEF75B-A78C-AA41-A3B6-A082DF1A9A91}" srcOrd="0" destOrd="0" presId="urn:microsoft.com/office/officeart/2005/8/layout/vList2"/>
    <dgm:cxn modelId="{6DEEBB87-4F7D-7A44-9392-01220B39CB1D}" type="presOf" srcId="{8A1DAD83-92A2-F44F-BB49-8CE29989EBFD}" destId="{8A31ACF3-DDD7-3642-8380-07A79243BF07}" srcOrd="0" destOrd="0" presId="urn:microsoft.com/office/officeart/2005/8/layout/vList2"/>
    <dgm:cxn modelId="{620176F9-6584-144B-8DAD-BD7CF3748B00}" type="presParOf" srcId="{7D1A884F-0458-884B-9AC6-061EA8E16002}" destId="{8A31ACF3-DDD7-3642-8380-07A79243BF07}" srcOrd="0" destOrd="0" presId="urn:microsoft.com/office/officeart/2005/8/layout/vList2"/>
    <dgm:cxn modelId="{BBC6875D-4B17-C947-9201-5AA353355BA5}" type="presParOf" srcId="{7D1A884F-0458-884B-9AC6-061EA8E16002}" destId="{F6032BB9-B179-3E4F-8540-A7EDA6589A6E}" srcOrd="1" destOrd="0" presId="urn:microsoft.com/office/officeart/2005/8/layout/vList2"/>
    <dgm:cxn modelId="{904B1DDB-53C6-644D-8099-385907DBADD5}" type="presParOf" srcId="{7D1A884F-0458-884B-9AC6-061EA8E16002}" destId="{1DBEF75B-A78C-AA41-A3B6-A082DF1A9A91}" srcOrd="2" destOrd="0" presId="urn:microsoft.com/office/officeart/2005/8/layout/vList2"/>
    <dgm:cxn modelId="{1B3F03FC-F505-BB4E-B439-3CFD0A79904B}" type="presParOf" srcId="{7D1A884F-0458-884B-9AC6-061EA8E16002}" destId="{C59B2CE5-3DE9-DC4C-95B3-CCBB599270E2}" srcOrd="3" destOrd="0" presId="urn:microsoft.com/office/officeart/2005/8/layout/vList2"/>
    <dgm:cxn modelId="{CC2802A6-6847-CC47-8E51-ECCCCF175623}" type="presParOf" srcId="{7D1A884F-0458-884B-9AC6-061EA8E16002}" destId="{1BDB3A8F-9747-144C-891B-1BB53422AFA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56803B2-7438-A24B-B974-3260F9819E98}" type="doc">
      <dgm:prSet loTypeId="urn:microsoft.com/office/officeart/2005/8/layout/vList5" loCatId="" qsTypeId="urn:microsoft.com/office/officeart/2005/8/quickstyle/simple4" qsCatId="simple" csTypeId="urn:microsoft.com/office/officeart/2005/8/colors/accent1_2" csCatId="accent1" phldr="1"/>
      <dgm:spPr/>
      <dgm:t>
        <a:bodyPr/>
        <a:lstStyle/>
        <a:p>
          <a:endParaRPr lang="en-GB"/>
        </a:p>
      </dgm:t>
    </dgm:pt>
    <dgm:pt modelId="{2C831397-8E38-B44E-9D48-8FA59045ED71}">
      <dgm:prSet phldrT="[Text]"/>
      <dgm:spPr/>
      <dgm:t>
        <a:bodyPr/>
        <a:lstStyle/>
        <a:p>
          <a:r>
            <a:rPr lang="en-GB" dirty="0">
              <a:solidFill>
                <a:srgbClr val="000000"/>
              </a:solidFill>
            </a:rPr>
            <a:t>1. Label the document/item</a:t>
          </a:r>
        </a:p>
      </dgm:t>
    </dgm:pt>
    <dgm:pt modelId="{B910B5D6-7B61-F046-89C2-6F1E81B2F886}" type="parTrans" cxnId="{223F52D8-7053-C247-8BCA-328288E9F3D4}">
      <dgm:prSet/>
      <dgm:spPr/>
      <dgm:t>
        <a:bodyPr/>
        <a:lstStyle/>
        <a:p>
          <a:endParaRPr lang="en-GB"/>
        </a:p>
      </dgm:t>
    </dgm:pt>
    <dgm:pt modelId="{2FD7F6BB-6460-0A4B-A797-6021D76B6BEC}" type="sibTrans" cxnId="{223F52D8-7053-C247-8BCA-328288E9F3D4}">
      <dgm:prSet/>
      <dgm:spPr/>
      <dgm:t>
        <a:bodyPr/>
        <a:lstStyle/>
        <a:p>
          <a:endParaRPr lang="en-GB"/>
        </a:p>
      </dgm:t>
    </dgm:pt>
    <dgm:pt modelId="{8434D2CB-F8CE-D74E-BEE7-BE2114E7B48E}">
      <dgm:prSet phldrT="[Text]" custT="1"/>
      <dgm:spPr/>
      <dgm:t>
        <a:bodyPr/>
        <a:lstStyle/>
        <a:p>
          <a:pPr algn="just"/>
          <a:r>
            <a:rPr lang="en-GB" sz="1700" dirty="0">
              <a:solidFill>
                <a:srgbClr val="000000"/>
              </a:solidFill>
            </a:rPr>
            <a:t>Include a case identifier, date of collection, who collected it/person present, location where it was collected or who it was collected from</a:t>
          </a:r>
        </a:p>
      </dgm:t>
    </dgm:pt>
    <dgm:pt modelId="{080C9B18-EE41-2841-88B0-A24DAEB5CA22}" type="parTrans" cxnId="{BD2C1715-5628-F24D-82B7-D1566BA5A622}">
      <dgm:prSet/>
      <dgm:spPr/>
      <dgm:t>
        <a:bodyPr/>
        <a:lstStyle/>
        <a:p>
          <a:endParaRPr lang="en-GB"/>
        </a:p>
      </dgm:t>
    </dgm:pt>
    <dgm:pt modelId="{306ABEF8-ED74-6C44-9733-0D06156E3E07}" type="sibTrans" cxnId="{BD2C1715-5628-F24D-82B7-D1566BA5A622}">
      <dgm:prSet/>
      <dgm:spPr/>
      <dgm:t>
        <a:bodyPr/>
        <a:lstStyle/>
        <a:p>
          <a:endParaRPr lang="en-GB"/>
        </a:p>
      </dgm:t>
    </dgm:pt>
    <dgm:pt modelId="{1432D069-D8B1-834B-9A32-FD0CF24B17AD}">
      <dgm:prSet phldrT="[Text]"/>
      <dgm:spPr/>
      <dgm:t>
        <a:bodyPr/>
        <a:lstStyle/>
        <a:p>
          <a:r>
            <a:rPr lang="en-GB" dirty="0">
              <a:solidFill>
                <a:srgbClr val="000000"/>
              </a:solidFill>
            </a:rPr>
            <a:t>2. Make detailed notes</a:t>
          </a:r>
        </a:p>
      </dgm:t>
    </dgm:pt>
    <dgm:pt modelId="{94BE6E55-A909-4B4E-85D4-11040A9723BE}" type="parTrans" cxnId="{0377C1AE-CBD2-F04E-8859-2D8B65257A4D}">
      <dgm:prSet/>
      <dgm:spPr/>
      <dgm:t>
        <a:bodyPr/>
        <a:lstStyle/>
        <a:p>
          <a:endParaRPr lang="en-GB"/>
        </a:p>
      </dgm:t>
    </dgm:pt>
    <dgm:pt modelId="{5732AA8E-5B8C-FE4E-B41F-A0FB2F1C31BB}" type="sibTrans" cxnId="{0377C1AE-CBD2-F04E-8859-2D8B65257A4D}">
      <dgm:prSet/>
      <dgm:spPr/>
      <dgm:t>
        <a:bodyPr/>
        <a:lstStyle/>
        <a:p>
          <a:endParaRPr lang="en-GB"/>
        </a:p>
      </dgm:t>
    </dgm:pt>
    <dgm:pt modelId="{3035BEEE-DB03-9947-94FE-6B06B7BCF0B0}">
      <dgm:prSet phldrT="[Text]" custT="1"/>
      <dgm:spPr/>
      <dgm:t>
        <a:bodyPr/>
        <a:lstStyle/>
        <a:p>
          <a:pPr algn="just"/>
          <a:r>
            <a:rPr lang="en-GB" sz="1700" dirty="0">
              <a:solidFill>
                <a:srgbClr val="000000"/>
              </a:solidFill>
            </a:rPr>
            <a:t>About measures taken to keep it secure, preservation conditions/agreement with person who handed it over if relevant</a:t>
          </a:r>
        </a:p>
      </dgm:t>
    </dgm:pt>
    <dgm:pt modelId="{74BCB182-856B-DE4E-900A-1683B5B2CA6B}" type="parTrans" cxnId="{129BE7FF-EE1E-C044-B124-E9CDF26E4C9B}">
      <dgm:prSet/>
      <dgm:spPr/>
      <dgm:t>
        <a:bodyPr/>
        <a:lstStyle/>
        <a:p>
          <a:endParaRPr lang="en-GB"/>
        </a:p>
      </dgm:t>
    </dgm:pt>
    <dgm:pt modelId="{9EA370C5-E103-E94C-A110-5AA252584573}" type="sibTrans" cxnId="{129BE7FF-EE1E-C044-B124-E9CDF26E4C9B}">
      <dgm:prSet/>
      <dgm:spPr/>
      <dgm:t>
        <a:bodyPr/>
        <a:lstStyle/>
        <a:p>
          <a:endParaRPr lang="en-GB"/>
        </a:p>
      </dgm:t>
    </dgm:pt>
    <dgm:pt modelId="{A3758A8E-DF67-F84D-A17B-CA0B5F261E04}">
      <dgm:prSet phldrT="[Text]"/>
      <dgm:spPr/>
      <dgm:t>
        <a:bodyPr/>
        <a:lstStyle/>
        <a:p>
          <a:r>
            <a:rPr lang="en-GB" dirty="0">
              <a:solidFill>
                <a:srgbClr val="000000"/>
              </a:solidFill>
            </a:rPr>
            <a:t>3. Place in an evidence bag</a:t>
          </a:r>
        </a:p>
      </dgm:t>
    </dgm:pt>
    <dgm:pt modelId="{714982FB-4DD1-4448-9E25-7BED3FDF8857}" type="parTrans" cxnId="{C27CC18E-8924-1B4D-AEB2-F699780D9319}">
      <dgm:prSet/>
      <dgm:spPr/>
      <dgm:t>
        <a:bodyPr/>
        <a:lstStyle/>
        <a:p>
          <a:endParaRPr lang="en-GB"/>
        </a:p>
      </dgm:t>
    </dgm:pt>
    <dgm:pt modelId="{1B630FD6-E48F-B84C-9176-11870EED5D80}" type="sibTrans" cxnId="{C27CC18E-8924-1B4D-AEB2-F699780D9319}">
      <dgm:prSet/>
      <dgm:spPr/>
      <dgm:t>
        <a:bodyPr/>
        <a:lstStyle/>
        <a:p>
          <a:endParaRPr lang="en-GB"/>
        </a:p>
      </dgm:t>
    </dgm:pt>
    <dgm:pt modelId="{B0D75BC5-BC43-C44C-91E7-5DCA518098A4}">
      <dgm:prSet phldrT="[Text]" custT="1"/>
      <dgm:spPr/>
      <dgm:t>
        <a:bodyPr/>
        <a:lstStyle/>
        <a:p>
          <a:pPr algn="just"/>
          <a:r>
            <a:rPr lang="en-GB" sz="1700" dirty="0">
              <a:solidFill>
                <a:srgbClr val="000000"/>
              </a:solidFill>
            </a:rPr>
            <a:t>Place in a sealable plastic bag, acid-free paper envelope if dampness is present or box if appropriate</a:t>
          </a:r>
        </a:p>
      </dgm:t>
    </dgm:pt>
    <dgm:pt modelId="{02BB5602-2B7B-AE4F-88C8-BA06071AEA30}" type="parTrans" cxnId="{5C024E9C-13D0-2A47-B052-F305AEE23C28}">
      <dgm:prSet/>
      <dgm:spPr/>
      <dgm:t>
        <a:bodyPr/>
        <a:lstStyle/>
        <a:p>
          <a:endParaRPr lang="en-GB"/>
        </a:p>
      </dgm:t>
    </dgm:pt>
    <dgm:pt modelId="{2C0C61B8-C5DF-2C44-A428-7FBB47F3113F}" type="sibTrans" cxnId="{5C024E9C-13D0-2A47-B052-F305AEE23C28}">
      <dgm:prSet/>
      <dgm:spPr/>
      <dgm:t>
        <a:bodyPr/>
        <a:lstStyle/>
        <a:p>
          <a:endParaRPr lang="en-GB"/>
        </a:p>
      </dgm:t>
    </dgm:pt>
    <dgm:pt modelId="{D1752BC8-0EBD-F745-8DFC-06196960CDB3}" type="pres">
      <dgm:prSet presAssocID="{156803B2-7438-A24B-B974-3260F9819E98}" presName="Name0" presStyleCnt="0">
        <dgm:presLayoutVars>
          <dgm:dir/>
          <dgm:animLvl val="lvl"/>
          <dgm:resizeHandles val="exact"/>
        </dgm:presLayoutVars>
      </dgm:prSet>
      <dgm:spPr/>
      <dgm:t>
        <a:bodyPr/>
        <a:lstStyle/>
        <a:p>
          <a:endParaRPr lang="en-GB"/>
        </a:p>
      </dgm:t>
    </dgm:pt>
    <dgm:pt modelId="{AEEF3C1E-BB43-FB46-8F13-D8199B3A62A4}" type="pres">
      <dgm:prSet presAssocID="{2C831397-8E38-B44E-9D48-8FA59045ED71}" presName="linNode" presStyleCnt="0"/>
      <dgm:spPr/>
    </dgm:pt>
    <dgm:pt modelId="{3F3D7B49-C602-0D43-BDC0-C0CC189800B2}" type="pres">
      <dgm:prSet presAssocID="{2C831397-8E38-B44E-9D48-8FA59045ED71}" presName="parentText" presStyleLbl="node1" presStyleIdx="0" presStyleCnt="3">
        <dgm:presLayoutVars>
          <dgm:chMax val="1"/>
          <dgm:bulletEnabled val="1"/>
        </dgm:presLayoutVars>
      </dgm:prSet>
      <dgm:spPr/>
      <dgm:t>
        <a:bodyPr/>
        <a:lstStyle/>
        <a:p>
          <a:endParaRPr lang="en-GB"/>
        </a:p>
      </dgm:t>
    </dgm:pt>
    <dgm:pt modelId="{55270F55-72D3-704D-B31A-5309BFBF4B1E}" type="pres">
      <dgm:prSet presAssocID="{2C831397-8E38-B44E-9D48-8FA59045ED71}" presName="descendantText" presStyleLbl="alignAccFollowNode1" presStyleIdx="0" presStyleCnt="3">
        <dgm:presLayoutVars>
          <dgm:bulletEnabled val="1"/>
        </dgm:presLayoutVars>
      </dgm:prSet>
      <dgm:spPr/>
      <dgm:t>
        <a:bodyPr/>
        <a:lstStyle/>
        <a:p>
          <a:endParaRPr lang="en-GB"/>
        </a:p>
      </dgm:t>
    </dgm:pt>
    <dgm:pt modelId="{7AD59BCE-5340-D142-A668-D900CDB90D0F}" type="pres">
      <dgm:prSet presAssocID="{2FD7F6BB-6460-0A4B-A797-6021D76B6BEC}" presName="sp" presStyleCnt="0"/>
      <dgm:spPr/>
    </dgm:pt>
    <dgm:pt modelId="{6C386C6F-5227-2A4F-84C3-902D34448CF4}" type="pres">
      <dgm:prSet presAssocID="{1432D069-D8B1-834B-9A32-FD0CF24B17AD}" presName="linNode" presStyleCnt="0"/>
      <dgm:spPr/>
    </dgm:pt>
    <dgm:pt modelId="{7BA364B2-539A-6244-88A5-010CD782D2AB}" type="pres">
      <dgm:prSet presAssocID="{1432D069-D8B1-834B-9A32-FD0CF24B17AD}" presName="parentText" presStyleLbl="node1" presStyleIdx="1" presStyleCnt="3">
        <dgm:presLayoutVars>
          <dgm:chMax val="1"/>
          <dgm:bulletEnabled val="1"/>
        </dgm:presLayoutVars>
      </dgm:prSet>
      <dgm:spPr/>
      <dgm:t>
        <a:bodyPr/>
        <a:lstStyle/>
        <a:p>
          <a:endParaRPr lang="en-GB"/>
        </a:p>
      </dgm:t>
    </dgm:pt>
    <dgm:pt modelId="{4396C6E3-6209-3547-808C-F615D6C1B305}" type="pres">
      <dgm:prSet presAssocID="{1432D069-D8B1-834B-9A32-FD0CF24B17AD}" presName="descendantText" presStyleLbl="alignAccFollowNode1" presStyleIdx="1" presStyleCnt="3">
        <dgm:presLayoutVars>
          <dgm:bulletEnabled val="1"/>
        </dgm:presLayoutVars>
      </dgm:prSet>
      <dgm:spPr/>
      <dgm:t>
        <a:bodyPr/>
        <a:lstStyle/>
        <a:p>
          <a:endParaRPr lang="en-GB"/>
        </a:p>
      </dgm:t>
    </dgm:pt>
    <dgm:pt modelId="{298C53B9-CA6B-E547-925E-BA1C31A1837E}" type="pres">
      <dgm:prSet presAssocID="{5732AA8E-5B8C-FE4E-B41F-A0FB2F1C31BB}" presName="sp" presStyleCnt="0"/>
      <dgm:spPr/>
    </dgm:pt>
    <dgm:pt modelId="{94EF4C95-399F-CE4F-8491-E8A55FA0C9C0}" type="pres">
      <dgm:prSet presAssocID="{A3758A8E-DF67-F84D-A17B-CA0B5F261E04}" presName="linNode" presStyleCnt="0"/>
      <dgm:spPr/>
    </dgm:pt>
    <dgm:pt modelId="{10AC144E-FB63-A64A-9D1D-89F6513E0C94}" type="pres">
      <dgm:prSet presAssocID="{A3758A8E-DF67-F84D-A17B-CA0B5F261E04}" presName="parentText" presStyleLbl="node1" presStyleIdx="2" presStyleCnt="3">
        <dgm:presLayoutVars>
          <dgm:chMax val="1"/>
          <dgm:bulletEnabled val="1"/>
        </dgm:presLayoutVars>
      </dgm:prSet>
      <dgm:spPr/>
      <dgm:t>
        <a:bodyPr/>
        <a:lstStyle/>
        <a:p>
          <a:endParaRPr lang="en-GB"/>
        </a:p>
      </dgm:t>
    </dgm:pt>
    <dgm:pt modelId="{6ABC626F-8988-8A46-A9A0-56BD45E31EAE}" type="pres">
      <dgm:prSet presAssocID="{A3758A8E-DF67-F84D-A17B-CA0B5F261E04}" presName="descendantText" presStyleLbl="alignAccFollowNode1" presStyleIdx="2" presStyleCnt="3">
        <dgm:presLayoutVars>
          <dgm:bulletEnabled val="1"/>
        </dgm:presLayoutVars>
      </dgm:prSet>
      <dgm:spPr/>
      <dgm:t>
        <a:bodyPr/>
        <a:lstStyle/>
        <a:p>
          <a:endParaRPr lang="en-GB"/>
        </a:p>
      </dgm:t>
    </dgm:pt>
  </dgm:ptLst>
  <dgm:cxnLst>
    <dgm:cxn modelId="{5C024E9C-13D0-2A47-B052-F305AEE23C28}" srcId="{A3758A8E-DF67-F84D-A17B-CA0B5F261E04}" destId="{B0D75BC5-BC43-C44C-91E7-5DCA518098A4}" srcOrd="0" destOrd="0" parTransId="{02BB5602-2B7B-AE4F-88C8-BA06071AEA30}" sibTransId="{2C0C61B8-C5DF-2C44-A428-7FBB47F3113F}"/>
    <dgm:cxn modelId="{129BE7FF-EE1E-C044-B124-E9CDF26E4C9B}" srcId="{1432D069-D8B1-834B-9A32-FD0CF24B17AD}" destId="{3035BEEE-DB03-9947-94FE-6B06B7BCF0B0}" srcOrd="0" destOrd="0" parTransId="{74BCB182-856B-DE4E-900A-1683B5B2CA6B}" sibTransId="{9EA370C5-E103-E94C-A110-5AA252584573}"/>
    <dgm:cxn modelId="{DF1C54AE-54CB-2648-AB8B-18DEB367BEFA}" type="presOf" srcId="{A3758A8E-DF67-F84D-A17B-CA0B5F261E04}" destId="{10AC144E-FB63-A64A-9D1D-89F6513E0C94}" srcOrd="0" destOrd="0" presId="urn:microsoft.com/office/officeart/2005/8/layout/vList5"/>
    <dgm:cxn modelId="{F19F0418-6F9D-DB41-87A9-EE4D13550677}" type="presOf" srcId="{3035BEEE-DB03-9947-94FE-6B06B7BCF0B0}" destId="{4396C6E3-6209-3547-808C-F615D6C1B305}" srcOrd="0" destOrd="0" presId="urn:microsoft.com/office/officeart/2005/8/layout/vList5"/>
    <dgm:cxn modelId="{965DA4B5-A5FA-3F49-8ADA-76549F87581F}" type="presOf" srcId="{B0D75BC5-BC43-C44C-91E7-5DCA518098A4}" destId="{6ABC626F-8988-8A46-A9A0-56BD45E31EAE}" srcOrd="0" destOrd="0" presId="urn:microsoft.com/office/officeart/2005/8/layout/vList5"/>
    <dgm:cxn modelId="{BD2C1715-5628-F24D-82B7-D1566BA5A622}" srcId="{2C831397-8E38-B44E-9D48-8FA59045ED71}" destId="{8434D2CB-F8CE-D74E-BEE7-BE2114E7B48E}" srcOrd="0" destOrd="0" parTransId="{080C9B18-EE41-2841-88B0-A24DAEB5CA22}" sibTransId="{306ABEF8-ED74-6C44-9733-0D06156E3E07}"/>
    <dgm:cxn modelId="{635FD0C6-8E00-BC4F-B5E5-7E0E1A40C8FC}" type="presOf" srcId="{1432D069-D8B1-834B-9A32-FD0CF24B17AD}" destId="{7BA364B2-539A-6244-88A5-010CD782D2AB}" srcOrd="0" destOrd="0" presId="urn:microsoft.com/office/officeart/2005/8/layout/vList5"/>
    <dgm:cxn modelId="{4CD69D85-53C9-BD49-BC0A-8BBA054A7B54}" type="presOf" srcId="{8434D2CB-F8CE-D74E-BEE7-BE2114E7B48E}" destId="{55270F55-72D3-704D-B31A-5309BFBF4B1E}" srcOrd="0" destOrd="0" presId="urn:microsoft.com/office/officeart/2005/8/layout/vList5"/>
    <dgm:cxn modelId="{0377C1AE-CBD2-F04E-8859-2D8B65257A4D}" srcId="{156803B2-7438-A24B-B974-3260F9819E98}" destId="{1432D069-D8B1-834B-9A32-FD0CF24B17AD}" srcOrd="1" destOrd="0" parTransId="{94BE6E55-A909-4B4E-85D4-11040A9723BE}" sibTransId="{5732AA8E-5B8C-FE4E-B41F-A0FB2F1C31BB}"/>
    <dgm:cxn modelId="{52443A0A-CAD7-874E-B666-23E4CF787497}" type="presOf" srcId="{156803B2-7438-A24B-B974-3260F9819E98}" destId="{D1752BC8-0EBD-F745-8DFC-06196960CDB3}" srcOrd="0" destOrd="0" presId="urn:microsoft.com/office/officeart/2005/8/layout/vList5"/>
    <dgm:cxn modelId="{6DF76A4F-5BFD-FC44-B32D-7E59C1EBCEAB}" type="presOf" srcId="{2C831397-8E38-B44E-9D48-8FA59045ED71}" destId="{3F3D7B49-C602-0D43-BDC0-C0CC189800B2}" srcOrd="0" destOrd="0" presId="urn:microsoft.com/office/officeart/2005/8/layout/vList5"/>
    <dgm:cxn modelId="{223F52D8-7053-C247-8BCA-328288E9F3D4}" srcId="{156803B2-7438-A24B-B974-3260F9819E98}" destId="{2C831397-8E38-B44E-9D48-8FA59045ED71}" srcOrd="0" destOrd="0" parTransId="{B910B5D6-7B61-F046-89C2-6F1E81B2F886}" sibTransId="{2FD7F6BB-6460-0A4B-A797-6021D76B6BEC}"/>
    <dgm:cxn modelId="{C27CC18E-8924-1B4D-AEB2-F699780D9319}" srcId="{156803B2-7438-A24B-B974-3260F9819E98}" destId="{A3758A8E-DF67-F84D-A17B-CA0B5F261E04}" srcOrd="2" destOrd="0" parTransId="{714982FB-4DD1-4448-9E25-7BED3FDF8857}" sibTransId="{1B630FD6-E48F-B84C-9176-11870EED5D80}"/>
    <dgm:cxn modelId="{0E872852-A2DA-1340-A2DA-56DE88C665D1}" type="presParOf" srcId="{D1752BC8-0EBD-F745-8DFC-06196960CDB3}" destId="{AEEF3C1E-BB43-FB46-8F13-D8199B3A62A4}" srcOrd="0" destOrd="0" presId="urn:microsoft.com/office/officeart/2005/8/layout/vList5"/>
    <dgm:cxn modelId="{254D3A3A-DAA9-7D44-9A81-5F360971D776}" type="presParOf" srcId="{AEEF3C1E-BB43-FB46-8F13-D8199B3A62A4}" destId="{3F3D7B49-C602-0D43-BDC0-C0CC189800B2}" srcOrd="0" destOrd="0" presId="urn:microsoft.com/office/officeart/2005/8/layout/vList5"/>
    <dgm:cxn modelId="{79467CAA-0BA2-EC4A-BE6A-3FB13C6EDD69}" type="presParOf" srcId="{AEEF3C1E-BB43-FB46-8F13-D8199B3A62A4}" destId="{55270F55-72D3-704D-B31A-5309BFBF4B1E}" srcOrd="1" destOrd="0" presId="urn:microsoft.com/office/officeart/2005/8/layout/vList5"/>
    <dgm:cxn modelId="{F4C7BA49-F5AF-BB4E-AF59-E246806A284B}" type="presParOf" srcId="{D1752BC8-0EBD-F745-8DFC-06196960CDB3}" destId="{7AD59BCE-5340-D142-A668-D900CDB90D0F}" srcOrd="1" destOrd="0" presId="urn:microsoft.com/office/officeart/2005/8/layout/vList5"/>
    <dgm:cxn modelId="{0E54B7FD-8CC7-B24E-A5F0-A9139AD4A6FC}" type="presParOf" srcId="{D1752BC8-0EBD-F745-8DFC-06196960CDB3}" destId="{6C386C6F-5227-2A4F-84C3-902D34448CF4}" srcOrd="2" destOrd="0" presId="urn:microsoft.com/office/officeart/2005/8/layout/vList5"/>
    <dgm:cxn modelId="{D92039FE-D7B2-5141-B381-CE5374A28FA3}" type="presParOf" srcId="{6C386C6F-5227-2A4F-84C3-902D34448CF4}" destId="{7BA364B2-539A-6244-88A5-010CD782D2AB}" srcOrd="0" destOrd="0" presId="urn:microsoft.com/office/officeart/2005/8/layout/vList5"/>
    <dgm:cxn modelId="{2D3A98F2-6A49-F544-9EE8-9DA5DA8CE295}" type="presParOf" srcId="{6C386C6F-5227-2A4F-84C3-902D34448CF4}" destId="{4396C6E3-6209-3547-808C-F615D6C1B305}" srcOrd="1" destOrd="0" presId="urn:microsoft.com/office/officeart/2005/8/layout/vList5"/>
    <dgm:cxn modelId="{FA1C2B1B-8C17-1C4B-B6D8-C2526CC84074}" type="presParOf" srcId="{D1752BC8-0EBD-F745-8DFC-06196960CDB3}" destId="{298C53B9-CA6B-E547-925E-BA1C31A1837E}" srcOrd="3" destOrd="0" presId="urn:microsoft.com/office/officeart/2005/8/layout/vList5"/>
    <dgm:cxn modelId="{C5B7394C-9F8C-E745-A6BE-1907CDFD399D}" type="presParOf" srcId="{D1752BC8-0EBD-F745-8DFC-06196960CDB3}" destId="{94EF4C95-399F-CE4F-8491-E8A55FA0C9C0}" srcOrd="4" destOrd="0" presId="urn:microsoft.com/office/officeart/2005/8/layout/vList5"/>
    <dgm:cxn modelId="{61B388A6-3207-8A45-A436-F216DAA3F611}" type="presParOf" srcId="{94EF4C95-399F-CE4F-8491-E8A55FA0C9C0}" destId="{10AC144E-FB63-A64A-9D1D-89F6513E0C94}" srcOrd="0" destOrd="0" presId="urn:microsoft.com/office/officeart/2005/8/layout/vList5"/>
    <dgm:cxn modelId="{B97EF523-FF70-964B-A5B0-AF8D4545C50A}" type="presParOf" srcId="{94EF4C95-399F-CE4F-8491-E8A55FA0C9C0}" destId="{6ABC626F-8988-8A46-A9A0-56BD45E31EA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56803B2-7438-A24B-B974-3260F9819E98}" type="doc">
      <dgm:prSet loTypeId="urn:microsoft.com/office/officeart/2005/8/layout/vList5" loCatId="" qsTypeId="urn:microsoft.com/office/officeart/2005/8/quickstyle/simple4" qsCatId="simple" csTypeId="urn:microsoft.com/office/officeart/2005/8/colors/accent1_2" csCatId="accent1" phldr="1"/>
      <dgm:spPr/>
      <dgm:t>
        <a:bodyPr/>
        <a:lstStyle/>
        <a:p>
          <a:endParaRPr lang="en-GB"/>
        </a:p>
      </dgm:t>
    </dgm:pt>
    <dgm:pt modelId="{2C831397-8E38-B44E-9D48-8FA59045ED71}">
      <dgm:prSet phldrT="[Text]"/>
      <dgm:spPr/>
      <dgm:t>
        <a:bodyPr/>
        <a:lstStyle/>
        <a:p>
          <a:r>
            <a:rPr lang="en-GB" dirty="0">
              <a:solidFill>
                <a:srgbClr val="000000"/>
              </a:solidFill>
            </a:rPr>
            <a:t>4. Seal and sign</a:t>
          </a:r>
        </a:p>
      </dgm:t>
    </dgm:pt>
    <dgm:pt modelId="{B910B5D6-7B61-F046-89C2-6F1E81B2F886}" type="parTrans" cxnId="{223F52D8-7053-C247-8BCA-328288E9F3D4}">
      <dgm:prSet/>
      <dgm:spPr/>
      <dgm:t>
        <a:bodyPr/>
        <a:lstStyle/>
        <a:p>
          <a:endParaRPr lang="en-GB"/>
        </a:p>
      </dgm:t>
    </dgm:pt>
    <dgm:pt modelId="{2FD7F6BB-6460-0A4B-A797-6021D76B6BEC}" type="sibTrans" cxnId="{223F52D8-7053-C247-8BCA-328288E9F3D4}">
      <dgm:prSet/>
      <dgm:spPr/>
      <dgm:t>
        <a:bodyPr/>
        <a:lstStyle/>
        <a:p>
          <a:endParaRPr lang="en-GB"/>
        </a:p>
      </dgm:t>
    </dgm:pt>
    <dgm:pt modelId="{8434D2CB-F8CE-D74E-BEE7-BE2114E7B48E}">
      <dgm:prSet phldrT="[Text]" custT="1"/>
      <dgm:spPr/>
      <dgm:t>
        <a:bodyPr/>
        <a:lstStyle/>
        <a:p>
          <a:pPr algn="just"/>
          <a:r>
            <a:rPr lang="en-GB" sz="1700" dirty="0">
              <a:solidFill>
                <a:srgbClr val="000000"/>
              </a:solidFill>
            </a:rPr>
            <a:t>Seal the evidence bag/envelope &amp; sign over the seal</a:t>
          </a:r>
        </a:p>
      </dgm:t>
    </dgm:pt>
    <dgm:pt modelId="{080C9B18-EE41-2841-88B0-A24DAEB5CA22}" type="parTrans" cxnId="{BD2C1715-5628-F24D-82B7-D1566BA5A622}">
      <dgm:prSet/>
      <dgm:spPr/>
      <dgm:t>
        <a:bodyPr/>
        <a:lstStyle/>
        <a:p>
          <a:endParaRPr lang="en-GB"/>
        </a:p>
      </dgm:t>
    </dgm:pt>
    <dgm:pt modelId="{306ABEF8-ED74-6C44-9733-0D06156E3E07}" type="sibTrans" cxnId="{BD2C1715-5628-F24D-82B7-D1566BA5A622}">
      <dgm:prSet/>
      <dgm:spPr/>
      <dgm:t>
        <a:bodyPr/>
        <a:lstStyle/>
        <a:p>
          <a:endParaRPr lang="en-GB"/>
        </a:p>
      </dgm:t>
    </dgm:pt>
    <dgm:pt modelId="{1432D069-D8B1-834B-9A32-FD0CF24B17AD}">
      <dgm:prSet phldrT="[Text]"/>
      <dgm:spPr/>
      <dgm:t>
        <a:bodyPr/>
        <a:lstStyle/>
        <a:p>
          <a:r>
            <a:rPr lang="en-GB" dirty="0">
              <a:solidFill>
                <a:srgbClr val="000000"/>
              </a:solidFill>
            </a:rPr>
            <a:t>5. Attach notes</a:t>
          </a:r>
        </a:p>
      </dgm:t>
    </dgm:pt>
    <dgm:pt modelId="{94BE6E55-A909-4B4E-85D4-11040A9723BE}" type="parTrans" cxnId="{0377C1AE-CBD2-F04E-8859-2D8B65257A4D}">
      <dgm:prSet/>
      <dgm:spPr/>
      <dgm:t>
        <a:bodyPr/>
        <a:lstStyle/>
        <a:p>
          <a:endParaRPr lang="en-GB"/>
        </a:p>
      </dgm:t>
    </dgm:pt>
    <dgm:pt modelId="{5732AA8E-5B8C-FE4E-B41F-A0FB2F1C31BB}" type="sibTrans" cxnId="{0377C1AE-CBD2-F04E-8859-2D8B65257A4D}">
      <dgm:prSet/>
      <dgm:spPr/>
      <dgm:t>
        <a:bodyPr/>
        <a:lstStyle/>
        <a:p>
          <a:endParaRPr lang="en-GB"/>
        </a:p>
      </dgm:t>
    </dgm:pt>
    <dgm:pt modelId="{3035BEEE-DB03-9947-94FE-6B06B7BCF0B0}">
      <dgm:prSet phldrT="[Text]" custT="1"/>
      <dgm:spPr/>
      <dgm:t>
        <a:bodyPr/>
        <a:lstStyle/>
        <a:p>
          <a:pPr algn="just"/>
          <a:r>
            <a:rPr lang="en-GB" sz="1700" dirty="0">
              <a:solidFill>
                <a:srgbClr val="000000"/>
              </a:solidFill>
            </a:rPr>
            <a:t>Attach the notes to the evidence bag/envelope</a:t>
          </a:r>
        </a:p>
      </dgm:t>
    </dgm:pt>
    <dgm:pt modelId="{74BCB182-856B-DE4E-900A-1683B5B2CA6B}" type="parTrans" cxnId="{129BE7FF-EE1E-C044-B124-E9CDF26E4C9B}">
      <dgm:prSet/>
      <dgm:spPr/>
      <dgm:t>
        <a:bodyPr/>
        <a:lstStyle/>
        <a:p>
          <a:endParaRPr lang="en-GB"/>
        </a:p>
      </dgm:t>
    </dgm:pt>
    <dgm:pt modelId="{9EA370C5-E103-E94C-A110-5AA252584573}" type="sibTrans" cxnId="{129BE7FF-EE1E-C044-B124-E9CDF26E4C9B}">
      <dgm:prSet/>
      <dgm:spPr/>
      <dgm:t>
        <a:bodyPr/>
        <a:lstStyle/>
        <a:p>
          <a:endParaRPr lang="en-GB"/>
        </a:p>
      </dgm:t>
    </dgm:pt>
    <dgm:pt modelId="{A3758A8E-DF67-F84D-A17B-CA0B5F261E04}">
      <dgm:prSet phldrT="[Text]"/>
      <dgm:spPr/>
      <dgm:t>
        <a:bodyPr/>
        <a:lstStyle/>
        <a:p>
          <a:r>
            <a:rPr lang="en-GB" dirty="0">
              <a:solidFill>
                <a:srgbClr val="000000"/>
              </a:solidFill>
            </a:rPr>
            <a:t>6. Keep transfer log</a:t>
          </a:r>
        </a:p>
      </dgm:t>
    </dgm:pt>
    <dgm:pt modelId="{714982FB-4DD1-4448-9E25-7BED3FDF8857}" type="parTrans" cxnId="{C27CC18E-8924-1B4D-AEB2-F699780D9319}">
      <dgm:prSet/>
      <dgm:spPr/>
      <dgm:t>
        <a:bodyPr/>
        <a:lstStyle/>
        <a:p>
          <a:endParaRPr lang="en-GB"/>
        </a:p>
      </dgm:t>
    </dgm:pt>
    <dgm:pt modelId="{1B630FD6-E48F-B84C-9176-11870EED5D80}" type="sibTrans" cxnId="{C27CC18E-8924-1B4D-AEB2-F699780D9319}">
      <dgm:prSet/>
      <dgm:spPr/>
      <dgm:t>
        <a:bodyPr/>
        <a:lstStyle/>
        <a:p>
          <a:endParaRPr lang="en-GB"/>
        </a:p>
      </dgm:t>
    </dgm:pt>
    <dgm:pt modelId="{B0D75BC5-BC43-C44C-91E7-5DCA518098A4}">
      <dgm:prSet phldrT="[Text]" custT="1"/>
      <dgm:spPr/>
      <dgm:t>
        <a:bodyPr/>
        <a:lstStyle/>
        <a:p>
          <a:pPr algn="just"/>
          <a:r>
            <a:rPr lang="en-GB" sz="1700" dirty="0">
              <a:solidFill>
                <a:srgbClr val="000000"/>
              </a:solidFill>
            </a:rPr>
            <a:t>Keep a record of any transfer of the document/item and keep transfers to a minimum</a:t>
          </a:r>
        </a:p>
      </dgm:t>
    </dgm:pt>
    <dgm:pt modelId="{02BB5602-2B7B-AE4F-88C8-BA06071AEA30}" type="parTrans" cxnId="{5C024E9C-13D0-2A47-B052-F305AEE23C28}">
      <dgm:prSet/>
      <dgm:spPr/>
      <dgm:t>
        <a:bodyPr/>
        <a:lstStyle/>
        <a:p>
          <a:endParaRPr lang="en-GB"/>
        </a:p>
      </dgm:t>
    </dgm:pt>
    <dgm:pt modelId="{2C0C61B8-C5DF-2C44-A428-7FBB47F3113F}" type="sibTrans" cxnId="{5C024E9C-13D0-2A47-B052-F305AEE23C28}">
      <dgm:prSet/>
      <dgm:spPr/>
      <dgm:t>
        <a:bodyPr/>
        <a:lstStyle/>
        <a:p>
          <a:endParaRPr lang="en-GB"/>
        </a:p>
      </dgm:t>
    </dgm:pt>
    <dgm:pt modelId="{286E6627-0359-6C4E-8DC4-12488334EDFA}">
      <dgm:prSet phldrT="[Text]" custT="1"/>
      <dgm:spPr/>
      <dgm:t>
        <a:bodyPr/>
        <a:lstStyle/>
        <a:p>
          <a:pPr algn="just"/>
          <a:r>
            <a:rPr lang="en-GB" sz="1700" dirty="0">
              <a:solidFill>
                <a:srgbClr val="000000"/>
              </a:solidFill>
            </a:rPr>
            <a:t>Do not open the bag/envelope at any time</a:t>
          </a:r>
        </a:p>
      </dgm:t>
    </dgm:pt>
    <dgm:pt modelId="{4A0D475F-BE9C-2448-8451-C4B785A8DD15}" type="parTrans" cxnId="{58C75194-F0D7-DF41-98CA-90A5FB88765C}">
      <dgm:prSet/>
      <dgm:spPr/>
    </dgm:pt>
    <dgm:pt modelId="{08A0AC11-EF78-AD49-A9EA-4EED0EBBEC95}" type="sibTrans" cxnId="{58C75194-F0D7-DF41-98CA-90A5FB88765C}">
      <dgm:prSet/>
      <dgm:spPr/>
    </dgm:pt>
    <dgm:pt modelId="{090EE912-4C3D-F048-9804-550FF8B42E98}">
      <dgm:prSet phldrT="[Text]" custT="1"/>
      <dgm:spPr/>
      <dgm:t>
        <a:bodyPr/>
        <a:lstStyle/>
        <a:p>
          <a:pPr algn="just"/>
          <a:r>
            <a:rPr lang="en-GB" sz="1700" dirty="0">
              <a:solidFill>
                <a:srgbClr val="000000"/>
              </a:solidFill>
            </a:rPr>
            <a:t>Include date/reason for transfer, security/storage  </a:t>
          </a:r>
        </a:p>
      </dgm:t>
    </dgm:pt>
    <dgm:pt modelId="{FDB5D418-5672-DE4A-8DFE-6B6E6F6175C1}" type="parTrans" cxnId="{6570DAB2-B145-5647-932F-6796510047A2}">
      <dgm:prSet/>
      <dgm:spPr/>
    </dgm:pt>
    <dgm:pt modelId="{485798DD-B238-DA42-95D9-B87FFF4F93D2}" type="sibTrans" cxnId="{6570DAB2-B145-5647-932F-6796510047A2}">
      <dgm:prSet/>
      <dgm:spPr/>
    </dgm:pt>
    <dgm:pt modelId="{D1752BC8-0EBD-F745-8DFC-06196960CDB3}" type="pres">
      <dgm:prSet presAssocID="{156803B2-7438-A24B-B974-3260F9819E98}" presName="Name0" presStyleCnt="0">
        <dgm:presLayoutVars>
          <dgm:dir/>
          <dgm:animLvl val="lvl"/>
          <dgm:resizeHandles val="exact"/>
        </dgm:presLayoutVars>
      </dgm:prSet>
      <dgm:spPr/>
      <dgm:t>
        <a:bodyPr/>
        <a:lstStyle/>
        <a:p>
          <a:endParaRPr lang="en-GB"/>
        </a:p>
      </dgm:t>
    </dgm:pt>
    <dgm:pt modelId="{AEEF3C1E-BB43-FB46-8F13-D8199B3A62A4}" type="pres">
      <dgm:prSet presAssocID="{2C831397-8E38-B44E-9D48-8FA59045ED71}" presName="linNode" presStyleCnt="0"/>
      <dgm:spPr/>
    </dgm:pt>
    <dgm:pt modelId="{3F3D7B49-C602-0D43-BDC0-C0CC189800B2}" type="pres">
      <dgm:prSet presAssocID="{2C831397-8E38-B44E-9D48-8FA59045ED71}" presName="parentText" presStyleLbl="node1" presStyleIdx="0" presStyleCnt="3">
        <dgm:presLayoutVars>
          <dgm:chMax val="1"/>
          <dgm:bulletEnabled val="1"/>
        </dgm:presLayoutVars>
      </dgm:prSet>
      <dgm:spPr/>
      <dgm:t>
        <a:bodyPr/>
        <a:lstStyle/>
        <a:p>
          <a:endParaRPr lang="en-GB"/>
        </a:p>
      </dgm:t>
    </dgm:pt>
    <dgm:pt modelId="{55270F55-72D3-704D-B31A-5309BFBF4B1E}" type="pres">
      <dgm:prSet presAssocID="{2C831397-8E38-B44E-9D48-8FA59045ED71}" presName="descendantText" presStyleLbl="alignAccFollowNode1" presStyleIdx="0" presStyleCnt="3">
        <dgm:presLayoutVars>
          <dgm:bulletEnabled val="1"/>
        </dgm:presLayoutVars>
      </dgm:prSet>
      <dgm:spPr/>
      <dgm:t>
        <a:bodyPr/>
        <a:lstStyle/>
        <a:p>
          <a:endParaRPr lang="en-GB"/>
        </a:p>
      </dgm:t>
    </dgm:pt>
    <dgm:pt modelId="{7AD59BCE-5340-D142-A668-D900CDB90D0F}" type="pres">
      <dgm:prSet presAssocID="{2FD7F6BB-6460-0A4B-A797-6021D76B6BEC}" presName="sp" presStyleCnt="0"/>
      <dgm:spPr/>
    </dgm:pt>
    <dgm:pt modelId="{6C386C6F-5227-2A4F-84C3-902D34448CF4}" type="pres">
      <dgm:prSet presAssocID="{1432D069-D8B1-834B-9A32-FD0CF24B17AD}" presName="linNode" presStyleCnt="0"/>
      <dgm:spPr/>
    </dgm:pt>
    <dgm:pt modelId="{7BA364B2-539A-6244-88A5-010CD782D2AB}" type="pres">
      <dgm:prSet presAssocID="{1432D069-D8B1-834B-9A32-FD0CF24B17AD}" presName="parentText" presStyleLbl="node1" presStyleIdx="1" presStyleCnt="3">
        <dgm:presLayoutVars>
          <dgm:chMax val="1"/>
          <dgm:bulletEnabled val="1"/>
        </dgm:presLayoutVars>
      </dgm:prSet>
      <dgm:spPr/>
      <dgm:t>
        <a:bodyPr/>
        <a:lstStyle/>
        <a:p>
          <a:endParaRPr lang="en-GB"/>
        </a:p>
      </dgm:t>
    </dgm:pt>
    <dgm:pt modelId="{4396C6E3-6209-3547-808C-F615D6C1B305}" type="pres">
      <dgm:prSet presAssocID="{1432D069-D8B1-834B-9A32-FD0CF24B17AD}" presName="descendantText" presStyleLbl="alignAccFollowNode1" presStyleIdx="1" presStyleCnt="3">
        <dgm:presLayoutVars>
          <dgm:bulletEnabled val="1"/>
        </dgm:presLayoutVars>
      </dgm:prSet>
      <dgm:spPr/>
      <dgm:t>
        <a:bodyPr/>
        <a:lstStyle/>
        <a:p>
          <a:endParaRPr lang="en-GB"/>
        </a:p>
      </dgm:t>
    </dgm:pt>
    <dgm:pt modelId="{298C53B9-CA6B-E547-925E-BA1C31A1837E}" type="pres">
      <dgm:prSet presAssocID="{5732AA8E-5B8C-FE4E-B41F-A0FB2F1C31BB}" presName="sp" presStyleCnt="0"/>
      <dgm:spPr/>
    </dgm:pt>
    <dgm:pt modelId="{94EF4C95-399F-CE4F-8491-E8A55FA0C9C0}" type="pres">
      <dgm:prSet presAssocID="{A3758A8E-DF67-F84D-A17B-CA0B5F261E04}" presName="linNode" presStyleCnt="0"/>
      <dgm:spPr/>
    </dgm:pt>
    <dgm:pt modelId="{10AC144E-FB63-A64A-9D1D-89F6513E0C94}" type="pres">
      <dgm:prSet presAssocID="{A3758A8E-DF67-F84D-A17B-CA0B5F261E04}" presName="parentText" presStyleLbl="node1" presStyleIdx="2" presStyleCnt="3">
        <dgm:presLayoutVars>
          <dgm:chMax val="1"/>
          <dgm:bulletEnabled val="1"/>
        </dgm:presLayoutVars>
      </dgm:prSet>
      <dgm:spPr/>
      <dgm:t>
        <a:bodyPr/>
        <a:lstStyle/>
        <a:p>
          <a:endParaRPr lang="en-GB"/>
        </a:p>
      </dgm:t>
    </dgm:pt>
    <dgm:pt modelId="{6ABC626F-8988-8A46-A9A0-56BD45E31EAE}" type="pres">
      <dgm:prSet presAssocID="{A3758A8E-DF67-F84D-A17B-CA0B5F261E04}" presName="descendantText" presStyleLbl="alignAccFollowNode1" presStyleIdx="2" presStyleCnt="3">
        <dgm:presLayoutVars>
          <dgm:bulletEnabled val="1"/>
        </dgm:presLayoutVars>
      </dgm:prSet>
      <dgm:spPr/>
      <dgm:t>
        <a:bodyPr/>
        <a:lstStyle/>
        <a:p>
          <a:endParaRPr lang="en-GB"/>
        </a:p>
      </dgm:t>
    </dgm:pt>
  </dgm:ptLst>
  <dgm:cxnLst>
    <dgm:cxn modelId="{5C024E9C-13D0-2A47-B052-F305AEE23C28}" srcId="{A3758A8E-DF67-F84D-A17B-CA0B5F261E04}" destId="{B0D75BC5-BC43-C44C-91E7-5DCA518098A4}" srcOrd="0" destOrd="0" parTransId="{02BB5602-2B7B-AE4F-88C8-BA06071AEA30}" sibTransId="{2C0C61B8-C5DF-2C44-A428-7FBB47F3113F}"/>
    <dgm:cxn modelId="{129BE7FF-EE1E-C044-B124-E9CDF26E4C9B}" srcId="{1432D069-D8B1-834B-9A32-FD0CF24B17AD}" destId="{3035BEEE-DB03-9947-94FE-6B06B7BCF0B0}" srcOrd="0" destOrd="0" parTransId="{74BCB182-856B-DE4E-900A-1683B5B2CA6B}" sibTransId="{9EA370C5-E103-E94C-A110-5AA252584573}"/>
    <dgm:cxn modelId="{F325B468-00D1-F143-8941-1EB67C252A2F}" type="presOf" srcId="{3035BEEE-DB03-9947-94FE-6B06B7BCF0B0}" destId="{4396C6E3-6209-3547-808C-F615D6C1B305}" srcOrd="0" destOrd="0" presId="urn:microsoft.com/office/officeart/2005/8/layout/vList5"/>
    <dgm:cxn modelId="{BD2C1715-5628-F24D-82B7-D1566BA5A622}" srcId="{2C831397-8E38-B44E-9D48-8FA59045ED71}" destId="{8434D2CB-F8CE-D74E-BEE7-BE2114E7B48E}" srcOrd="0" destOrd="0" parTransId="{080C9B18-EE41-2841-88B0-A24DAEB5CA22}" sibTransId="{306ABEF8-ED74-6C44-9733-0D06156E3E07}"/>
    <dgm:cxn modelId="{4C3200A9-C878-E841-8A71-50F5AE34609B}" type="presOf" srcId="{090EE912-4C3D-F048-9804-550FF8B42E98}" destId="{6ABC626F-8988-8A46-A9A0-56BD45E31EAE}" srcOrd="0" destOrd="1" presId="urn:microsoft.com/office/officeart/2005/8/layout/vList5"/>
    <dgm:cxn modelId="{0377C1AE-CBD2-F04E-8859-2D8B65257A4D}" srcId="{156803B2-7438-A24B-B974-3260F9819E98}" destId="{1432D069-D8B1-834B-9A32-FD0CF24B17AD}" srcOrd="1" destOrd="0" parTransId="{94BE6E55-A909-4B4E-85D4-11040A9723BE}" sibTransId="{5732AA8E-5B8C-FE4E-B41F-A0FB2F1C31BB}"/>
    <dgm:cxn modelId="{6570DAB2-B145-5647-932F-6796510047A2}" srcId="{A3758A8E-DF67-F84D-A17B-CA0B5F261E04}" destId="{090EE912-4C3D-F048-9804-550FF8B42E98}" srcOrd="1" destOrd="0" parTransId="{FDB5D418-5672-DE4A-8DFE-6B6E6F6175C1}" sibTransId="{485798DD-B238-DA42-95D9-B87FFF4F93D2}"/>
    <dgm:cxn modelId="{136254AD-4FC9-7244-8546-DA056F3F6206}" type="presOf" srcId="{A3758A8E-DF67-F84D-A17B-CA0B5F261E04}" destId="{10AC144E-FB63-A64A-9D1D-89F6513E0C94}" srcOrd="0" destOrd="0" presId="urn:microsoft.com/office/officeart/2005/8/layout/vList5"/>
    <dgm:cxn modelId="{223F52D8-7053-C247-8BCA-328288E9F3D4}" srcId="{156803B2-7438-A24B-B974-3260F9819E98}" destId="{2C831397-8E38-B44E-9D48-8FA59045ED71}" srcOrd="0" destOrd="0" parTransId="{B910B5D6-7B61-F046-89C2-6F1E81B2F886}" sibTransId="{2FD7F6BB-6460-0A4B-A797-6021D76B6BEC}"/>
    <dgm:cxn modelId="{5D83B791-D28D-CB46-A37B-7B5C0FEEF6A0}" type="presOf" srcId="{286E6627-0359-6C4E-8DC4-12488334EDFA}" destId="{55270F55-72D3-704D-B31A-5309BFBF4B1E}" srcOrd="0" destOrd="1" presId="urn:microsoft.com/office/officeart/2005/8/layout/vList5"/>
    <dgm:cxn modelId="{C27CC18E-8924-1B4D-AEB2-F699780D9319}" srcId="{156803B2-7438-A24B-B974-3260F9819E98}" destId="{A3758A8E-DF67-F84D-A17B-CA0B5F261E04}" srcOrd="2" destOrd="0" parTransId="{714982FB-4DD1-4448-9E25-7BED3FDF8857}" sibTransId="{1B630FD6-E48F-B84C-9176-11870EED5D80}"/>
    <dgm:cxn modelId="{DD78B9E6-4DE2-1C43-B68A-8C7BE21CFAAF}" type="presOf" srcId="{2C831397-8E38-B44E-9D48-8FA59045ED71}" destId="{3F3D7B49-C602-0D43-BDC0-C0CC189800B2}" srcOrd="0" destOrd="0" presId="urn:microsoft.com/office/officeart/2005/8/layout/vList5"/>
    <dgm:cxn modelId="{58C75194-F0D7-DF41-98CA-90A5FB88765C}" srcId="{2C831397-8E38-B44E-9D48-8FA59045ED71}" destId="{286E6627-0359-6C4E-8DC4-12488334EDFA}" srcOrd="1" destOrd="0" parTransId="{4A0D475F-BE9C-2448-8451-C4B785A8DD15}" sibTransId="{08A0AC11-EF78-AD49-A9EA-4EED0EBBEC95}"/>
    <dgm:cxn modelId="{11BBD1E8-3AD2-4A43-8454-3B4C4C994D37}" type="presOf" srcId="{B0D75BC5-BC43-C44C-91E7-5DCA518098A4}" destId="{6ABC626F-8988-8A46-A9A0-56BD45E31EAE}" srcOrd="0" destOrd="0" presId="urn:microsoft.com/office/officeart/2005/8/layout/vList5"/>
    <dgm:cxn modelId="{DF1F5ED3-2E45-3140-A6CF-F9E4323DF0AE}" type="presOf" srcId="{8434D2CB-F8CE-D74E-BEE7-BE2114E7B48E}" destId="{55270F55-72D3-704D-B31A-5309BFBF4B1E}" srcOrd="0" destOrd="0" presId="urn:microsoft.com/office/officeart/2005/8/layout/vList5"/>
    <dgm:cxn modelId="{45C8D300-4FD0-3A4E-A302-000B420977EA}" type="presOf" srcId="{1432D069-D8B1-834B-9A32-FD0CF24B17AD}" destId="{7BA364B2-539A-6244-88A5-010CD782D2AB}" srcOrd="0" destOrd="0" presId="urn:microsoft.com/office/officeart/2005/8/layout/vList5"/>
    <dgm:cxn modelId="{A8E6531E-D5A0-A34B-8E7D-3059944A06D6}" type="presOf" srcId="{156803B2-7438-A24B-B974-3260F9819E98}" destId="{D1752BC8-0EBD-F745-8DFC-06196960CDB3}" srcOrd="0" destOrd="0" presId="urn:microsoft.com/office/officeart/2005/8/layout/vList5"/>
    <dgm:cxn modelId="{33B36C3E-0C28-C34D-8420-8E574DA17E35}" type="presParOf" srcId="{D1752BC8-0EBD-F745-8DFC-06196960CDB3}" destId="{AEEF3C1E-BB43-FB46-8F13-D8199B3A62A4}" srcOrd="0" destOrd="0" presId="urn:microsoft.com/office/officeart/2005/8/layout/vList5"/>
    <dgm:cxn modelId="{943D9941-C3A7-4740-A4E2-F6027F52A51B}" type="presParOf" srcId="{AEEF3C1E-BB43-FB46-8F13-D8199B3A62A4}" destId="{3F3D7B49-C602-0D43-BDC0-C0CC189800B2}" srcOrd="0" destOrd="0" presId="urn:microsoft.com/office/officeart/2005/8/layout/vList5"/>
    <dgm:cxn modelId="{00AEB4A1-74CC-C349-A56A-48206A8A049D}" type="presParOf" srcId="{AEEF3C1E-BB43-FB46-8F13-D8199B3A62A4}" destId="{55270F55-72D3-704D-B31A-5309BFBF4B1E}" srcOrd="1" destOrd="0" presId="urn:microsoft.com/office/officeart/2005/8/layout/vList5"/>
    <dgm:cxn modelId="{FD5B420A-2D16-AA42-8055-173057A98EF2}" type="presParOf" srcId="{D1752BC8-0EBD-F745-8DFC-06196960CDB3}" destId="{7AD59BCE-5340-D142-A668-D900CDB90D0F}" srcOrd="1" destOrd="0" presId="urn:microsoft.com/office/officeart/2005/8/layout/vList5"/>
    <dgm:cxn modelId="{9E3FE4AF-B675-3744-9BE7-441353932C86}" type="presParOf" srcId="{D1752BC8-0EBD-F745-8DFC-06196960CDB3}" destId="{6C386C6F-5227-2A4F-84C3-902D34448CF4}" srcOrd="2" destOrd="0" presId="urn:microsoft.com/office/officeart/2005/8/layout/vList5"/>
    <dgm:cxn modelId="{24969848-C76F-2342-A200-1BD588EB3610}" type="presParOf" srcId="{6C386C6F-5227-2A4F-84C3-902D34448CF4}" destId="{7BA364B2-539A-6244-88A5-010CD782D2AB}" srcOrd="0" destOrd="0" presId="urn:microsoft.com/office/officeart/2005/8/layout/vList5"/>
    <dgm:cxn modelId="{D9DFEE4D-ACC0-F94D-A955-E23FB27FAD60}" type="presParOf" srcId="{6C386C6F-5227-2A4F-84C3-902D34448CF4}" destId="{4396C6E3-6209-3547-808C-F615D6C1B305}" srcOrd="1" destOrd="0" presId="urn:microsoft.com/office/officeart/2005/8/layout/vList5"/>
    <dgm:cxn modelId="{18BD7F9C-FEAB-EE42-A665-2280E3A2831B}" type="presParOf" srcId="{D1752BC8-0EBD-F745-8DFC-06196960CDB3}" destId="{298C53B9-CA6B-E547-925E-BA1C31A1837E}" srcOrd="3" destOrd="0" presId="urn:microsoft.com/office/officeart/2005/8/layout/vList5"/>
    <dgm:cxn modelId="{618C4981-EEC9-DA4E-A3ED-33898638F700}" type="presParOf" srcId="{D1752BC8-0EBD-F745-8DFC-06196960CDB3}" destId="{94EF4C95-399F-CE4F-8491-E8A55FA0C9C0}" srcOrd="4" destOrd="0" presId="urn:microsoft.com/office/officeart/2005/8/layout/vList5"/>
    <dgm:cxn modelId="{935326A7-D919-CE48-B2E0-1ABD35A82947}" type="presParOf" srcId="{94EF4C95-399F-CE4F-8491-E8A55FA0C9C0}" destId="{10AC144E-FB63-A64A-9D1D-89F6513E0C94}" srcOrd="0" destOrd="0" presId="urn:microsoft.com/office/officeart/2005/8/layout/vList5"/>
    <dgm:cxn modelId="{F905B57B-69EA-D94C-A589-A5B0CADD2086}" type="presParOf" srcId="{94EF4C95-399F-CE4F-8491-E8A55FA0C9C0}" destId="{6ABC626F-8988-8A46-A9A0-56BD45E31EA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69A15A-48BF-2242-9701-B3696C8F82D0}" type="doc">
      <dgm:prSet loTypeId="urn:microsoft.com/office/officeart/2005/8/layout/hProcess9" loCatId="" qsTypeId="urn:microsoft.com/office/officeart/2005/8/quickstyle/simple4" qsCatId="simple" csTypeId="urn:microsoft.com/office/officeart/2005/8/colors/accent1_4" csCatId="accent1" phldr="1"/>
      <dgm:spPr/>
      <dgm:t>
        <a:bodyPr/>
        <a:lstStyle/>
        <a:p>
          <a:endParaRPr lang="en-GB"/>
        </a:p>
      </dgm:t>
    </dgm:pt>
    <dgm:pt modelId="{97538E7E-6087-AE44-A5B8-38861BBE6487}">
      <dgm:prSet custT="1"/>
      <dgm:spPr/>
      <dgm:t>
        <a:bodyPr/>
        <a:lstStyle/>
        <a:p>
          <a:pPr rtl="0"/>
          <a:r>
            <a:rPr lang="en-US" sz="1800" dirty="0">
              <a:solidFill>
                <a:schemeClr val="tx1"/>
              </a:solidFill>
            </a:rPr>
            <a:t>Respect confidentiality</a:t>
          </a:r>
        </a:p>
      </dgm:t>
    </dgm:pt>
    <dgm:pt modelId="{CC9A7134-564E-4243-B40F-B58395FDDE4C}" type="parTrans" cxnId="{5D802FD0-1BC5-8641-88EC-58D098C90233}">
      <dgm:prSet/>
      <dgm:spPr/>
      <dgm:t>
        <a:bodyPr/>
        <a:lstStyle/>
        <a:p>
          <a:endParaRPr lang="en-GB"/>
        </a:p>
      </dgm:t>
    </dgm:pt>
    <dgm:pt modelId="{62186CCD-A2C6-FE44-BEA0-6854D932F7ED}" type="sibTrans" cxnId="{5D802FD0-1BC5-8641-88EC-58D098C90233}">
      <dgm:prSet/>
      <dgm:spPr/>
      <dgm:t>
        <a:bodyPr/>
        <a:lstStyle/>
        <a:p>
          <a:endParaRPr lang="en-GB"/>
        </a:p>
      </dgm:t>
    </dgm:pt>
    <dgm:pt modelId="{56C52838-85E7-6848-BDBE-367361156F3D}">
      <dgm:prSet custT="1"/>
      <dgm:spPr/>
      <dgm:t>
        <a:bodyPr/>
        <a:lstStyle/>
        <a:p>
          <a:pPr rtl="0"/>
          <a:r>
            <a:rPr lang="en-US" sz="1800" dirty="0">
              <a:solidFill>
                <a:srgbClr val="000000"/>
              </a:solidFill>
            </a:rPr>
            <a:t>Accurately copy and record</a:t>
          </a:r>
        </a:p>
      </dgm:t>
    </dgm:pt>
    <dgm:pt modelId="{D0F545CF-7E62-6345-B866-7DFC665D2BE2}" type="parTrans" cxnId="{571F619A-A78B-EC46-8F8F-1DB23E8A57BF}">
      <dgm:prSet/>
      <dgm:spPr/>
      <dgm:t>
        <a:bodyPr/>
        <a:lstStyle/>
        <a:p>
          <a:endParaRPr lang="en-GB"/>
        </a:p>
      </dgm:t>
    </dgm:pt>
    <dgm:pt modelId="{8797229F-9782-B34F-B08F-B7CF079E70FB}" type="sibTrans" cxnId="{571F619A-A78B-EC46-8F8F-1DB23E8A57BF}">
      <dgm:prSet/>
      <dgm:spPr/>
      <dgm:t>
        <a:bodyPr/>
        <a:lstStyle/>
        <a:p>
          <a:endParaRPr lang="en-GB"/>
        </a:p>
      </dgm:t>
    </dgm:pt>
    <dgm:pt modelId="{C771B83E-A314-244F-A621-E6BE59AE85F1}">
      <dgm:prSet custT="1"/>
      <dgm:spPr/>
      <dgm:t>
        <a:bodyPr/>
        <a:lstStyle/>
        <a:p>
          <a:pPr rtl="0"/>
          <a:r>
            <a:rPr lang="en-US" sz="1800" dirty="0">
              <a:solidFill>
                <a:srgbClr val="000000"/>
              </a:solidFill>
            </a:rPr>
            <a:t>Do not seize documents without authority</a:t>
          </a:r>
        </a:p>
      </dgm:t>
    </dgm:pt>
    <dgm:pt modelId="{068258B7-F119-3143-85EC-EFF8D0174FC8}" type="parTrans" cxnId="{294FDAA2-CD83-194F-B01A-22971A6355DA}">
      <dgm:prSet/>
      <dgm:spPr/>
      <dgm:t>
        <a:bodyPr/>
        <a:lstStyle/>
        <a:p>
          <a:endParaRPr lang="en-GB"/>
        </a:p>
      </dgm:t>
    </dgm:pt>
    <dgm:pt modelId="{9FB70FF3-8B95-494C-BEB6-2CF091420DB6}" type="sibTrans" cxnId="{294FDAA2-CD83-194F-B01A-22971A6355DA}">
      <dgm:prSet/>
      <dgm:spPr/>
      <dgm:t>
        <a:bodyPr/>
        <a:lstStyle/>
        <a:p>
          <a:endParaRPr lang="en-GB"/>
        </a:p>
      </dgm:t>
    </dgm:pt>
    <dgm:pt modelId="{DBE5EE42-EC77-4948-A240-674F15DEDA4A}" type="pres">
      <dgm:prSet presAssocID="{C169A15A-48BF-2242-9701-B3696C8F82D0}" presName="CompostProcess" presStyleCnt="0">
        <dgm:presLayoutVars>
          <dgm:dir/>
          <dgm:resizeHandles val="exact"/>
        </dgm:presLayoutVars>
      </dgm:prSet>
      <dgm:spPr/>
      <dgm:t>
        <a:bodyPr/>
        <a:lstStyle/>
        <a:p>
          <a:endParaRPr lang="en-GB"/>
        </a:p>
      </dgm:t>
    </dgm:pt>
    <dgm:pt modelId="{BEAD0679-9FE2-2945-8DA8-D00E684A75D5}" type="pres">
      <dgm:prSet presAssocID="{C169A15A-48BF-2242-9701-B3696C8F82D0}" presName="arrow" presStyleLbl="bgShp" presStyleIdx="0" presStyleCnt="1"/>
      <dgm:spPr/>
    </dgm:pt>
    <dgm:pt modelId="{21BA5664-2BCB-C849-B26E-C9EFC865088D}" type="pres">
      <dgm:prSet presAssocID="{C169A15A-48BF-2242-9701-B3696C8F82D0}" presName="linearProcess" presStyleCnt="0"/>
      <dgm:spPr/>
    </dgm:pt>
    <dgm:pt modelId="{5C2F3B09-B448-4F43-A21C-BEDDA28A9F20}" type="pres">
      <dgm:prSet presAssocID="{97538E7E-6087-AE44-A5B8-38861BBE6487}" presName="textNode" presStyleLbl="node1" presStyleIdx="0" presStyleCnt="3">
        <dgm:presLayoutVars>
          <dgm:bulletEnabled val="1"/>
        </dgm:presLayoutVars>
      </dgm:prSet>
      <dgm:spPr/>
      <dgm:t>
        <a:bodyPr/>
        <a:lstStyle/>
        <a:p>
          <a:endParaRPr lang="en-GB"/>
        </a:p>
      </dgm:t>
    </dgm:pt>
    <dgm:pt modelId="{1A7FF44E-9DC6-DC4C-A1A3-7A21A3DD5D37}" type="pres">
      <dgm:prSet presAssocID="{62186CCD-A2C6-FE44-BEA0-6854D932F7ED}" presName="sibTrans" presStyleCnt="0"/>
      <dgm:spPr/>
    </dgm:pt>
    <dgm:pt modelId="{39C0DD78-8174-E244-A747-4981B8B6E6B1}" type="pres">
      <dgm:prSet presAssocID="{56C52838-85E7-6848-BDBE-367361156F3D}" presName="textNode" presStyleLbl="node1" presStyleIdx="1" presStyleCnt="3">
        <dgm:presLayoutVars>
          <dgm:bulletEnabled val="1"/>
        </dgm:presLayoutVars>
      </dgm:prSet>
      <dgm:spPr/>
      <dgm:t>
        <a:bodyPr/>
        <a:lstStyle/>
        <a:p>
          <a:endParaRPr lang="en-GB"/>
        </a:p>
      </dgm:t>
    </dgm:pt>
    <dgm:pt modelId="{982B8B4F-47E3-A345-8B81-8813F27BEEF2}" type="pres">
      <dgm:prSet presAssocID="{8797229F-9782-B34F-B08F-B7CF079E70FB}" presName="sibTrans" presStyleCnt="0"/>
      <dgm:spPr/>
    </dgm:pt>
    <dgm:pt modelId="{A735D6F0-5F6C-4441-9C7B-D50CEDA2DCE8}" type="pres">
      <dgm:prSet presAssocID="{C771B83E-A314-244F-A621-E6BE59AE85F1}" presName="textNode" presStyleLbl="node1" presStyleIdx="2" presStyleCnt="3">
        <dgm:presLayoutVars>
          <dgm:bulletEnabled val="1"/>
        </dgm:presLayoutVars>
      </dgm:prSet>
      <dgm:spPr/>
      <dgm:t>
        <a:bodyPr/>
        <a:lstStyle/>
        <a:p>
          <a:endParaRPr lang="en-GB"/>
        </a:p>
      </dgm:t>
    </dgm:pt>
  </dgm:ptLst>
  <dgm:cxnLst>
    <dgm:cxn modelId="{6E450EB6-4F0B-1D4D-BC63-2003B3A83E2A}" type="presOf" srcId="{56C52838-85E7-6848-BDBE-367361156F3D}" destId="{39C0DD78-8174-E244-A747-4981B8B6E6B1}" srcOrd="0" destOrd="0" presId="urn:microsoft.com/office/officeart/2005/8/layout/hProcess9"/>
    <dgm:cxn modelId="{571F619A-A78B-EC46-8F8F-1DB23E8A57BF}" srcId="{C169A15A-48BF-2242-9701-B3696C8F82D0}" destId="{56C52838-85E7-6848-BDBE-367361156F3D}" srcOrd="1" destOrd="0" parTransId="{D0F545CF-7E62-6345-B866-7DFC665D2BE2}" sibTransId="{8797229F-9782-B34F-B08F-B7CF079E70FB}"/>
    <dgm:cxn modelId="{58268F83-2BF7-4E46-A84A-BB8F0A8D721A}" type="presOf" srcId="{C169A15A-48BF-2242-9701-B3696C8F82D0}" destId="{DBE5EE42-EC77-4948-A240-674F15DEDA4A}" srcOrd="0" destOrd="0" presId="urn:microsoft.com/office/officeart/2005/8/layout/hProcess9"/>
    <dgm:cxn modelId="{294FDAA2-CD83-194F-B01A-22971A6355DA}" srcId="{C169A15A-48BF-2242-9701-B3696C8F82D0}" destId="{C771B83E-A314-244F-A621-E6BE59AE85F1}" srcOrd="2" destOrd="0" parTransId="{068258B7-F119-3143-85EC-EFF8D0174FC8}" sibTransId="{9FB70FF3-8B95-494C-BEB6-2CF091420DB6}"/>
    <dgm:cxn modelId="{BC43D2D0-0D63-F249-8FD5-F794A99C0B88}" type="presOf" srcId="{97538E7E-6087-AE44-A5B8-38861BBE6487}" destId="{5C2F3B09-B448-4F43-A21C-BEDDA28A9F20}" srcOrd="0" destOrd="0" presId="urn:microsoft.com/office/officeart/2005/8/layout/hProcess9"/>
    <dgm:cxn modelId="{0B9D3EB3-4EB8-9442-9DC6-D429FBFDE7A1}" type="presOf" srcId="{C771B83E-A314-244F-A621-E6BE59AE85F1}" destId="{A735D6F0-5F6C-4441-9C7B-D50CEDA2DCE8}" srcOrd="0" destOrd="0" presId="urn:microsoft.com/office/officeart/2005/8/layout/hProcess9"/>
    <dgm:cxn modelId="{5D802FD0-1BC5-8641-88EC-58D098C90233}" srcId="{C169A15A-48BF-2242-9701-B3696C8F82D0}" destId="{97538E7E-6087-AE44-A5B8-38861BBE6487}" srcOrd="0" destOrd="0" parTransId="{CC9A7134-564E-4243-B40F-B58395FDDE4C}" sibTransId="{62186CCD-A2C6-FE44-BEA0-6854D932F7ED}"/>
    <dgm:cxn modelId="{CD74A240-AE7A-484B-BC70-F179EA6558B9}" type="presParOf" srcId="{DBE5EE42-EC77-4948-A240-674F15DEDA4A}" destId="{BEAD0679-9FE2-2945-8DA8-D00E684A75D5}" srcOrd="0" destOrd="0" presId="urn:microsoft.com/office/officeart/2005/8/layout/hProcess9"/>
    <dgm:cxn modelId="{6C1209E6-E64A-CB41-BDF5-79F87CE22191}" type="presParOf" srcId="{DBE5EE42-EC77-4948-A240-674F15DEDA4A}" destId="{21BA5664-2BCB-C849-B26E-C9EFC865088D}" srcOrd="1" destOrd="0" presId="urn:microsoft.com/office/officeart/2005/8/layout/hProcess9"/>
    <dgm:cxn modelId="{D4C923BD-DC16-E741-A9B2-5CA1E3887539}" type="presParOf" srcId="{21BA5664-2BCB-C849-B26E-C9EFC865088D}" destId="{5C2F3B09-B448-4F43-A21C-BEDDA28A9F20}" srcOrd="0" destOrd="0" presId="urn:microsoft.com/office/officeart/2005/8/layout/hProcess9"/>
    <dgm:cxn modelId="{2B921661-2CB6-8F42-9DC4-9A912D8BCB18}" type="presParOf" srcId="{21BA5664-2BCB-C849-B26E-C9EFC865088D}" destId="{1A7FF44E-9DC6-DC4C-A1A3-7A21A3DD5D37}" srcOrd="1" destOrd="0" presId="urn:microsoft.com/office/officeart/2005/8/layout/hProcess9"/>
    <dgm:cxn modelId="{A9F4D965-08C6-C44C-8137-64D0890F7612}" type="presParOf" srcId="{21BA5664-2BCB-C849-B26E-C9EFC865088D}" destId="{39C0DD78-8174-E244-A747-4981B8B6E6B1}" srcOrd="2" destOrd="0" presId="urn:microsoft.com/office/officeart/2005/8/layout/hProcess9"/>
    <dgm:cxn modelId="{4E2EB705-D5A0-7044-9B46-2EA58AC0A4C0}" type="presParOf" srcId="{21BA5664-2BCB-C849-B26E-C9EFC865088D}" destId="{982B8B4F-47E3-A345-8B81-8813F27BEEF2}" srcOrd="3" destOrd="0" presId="urn:microsoft.com/office/officeart/2005/8/layout/hProcess9"/>
    <dgm:cxn modelId="{8BD6BFDF-C21C-F440-8B40-E5022784C059}" type="presParOf" srcId="{21BA5664-2BCB-C849-B26E-C9EFC865088D}" destId="{A735D6F0-5F6C-4441-9C7B-D50CEDA2DCE8}" srcOrd="4"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8BA1F8-1901-B94A-8852-9D9EB607B846}" type="doc">
      <dgm:prSet loTypeId="urn:microsoft.com/office/officeart/2005/8/layout/vList5" loCatId="" qsTypeId="urn:microsoft.com/office/officeart/2005/8/quickstyle/simple4" qsCatId="simple" csTypeId="urn:microsoft.com/office/officeart/2005/8/colors/accent1_4" csCatId="accent1" phldr="1"/>
      <dgm:spPr/>
      <dgm:t>
        <a:bodyPr/>
        <a:lstStyle/>
        <a:p>
          <a:endParaRPr lang="en-GB"/>
        </a:p>
      </dgm:t>
    </dgm:pt>
    <dgm:pt modelId="{AA4087CA-B4FB-C246-845D-9947F712F1EE}">
      <dgm:prSet phldrT="[Text]"/>
      <dgm:spPr/>
      <dgm:t>
        <a:bodyPr/>
        <a:lstStyle/>
        <a:p>
          <a:r>
            <a:rPr lang="en-GB" dirty="0">
              <a:solidFill>
                <a:schemeClr val="tx1"/>
              </a:solidFill>
            </a:rPr>
            <a:t>1. Respect confidentiality</a:t>
          </a:r>
        </a:p>
      </dgm:t>
    </dgm:pt>
    <dgm:pt modelId="{7524D53B-C7B9-4949-913B-63850CFB2624}" type="parTrans" cxnId="{F83D5946-02A3-034A-9FB6-A07EC1C2F372}">
      <dgm:prSet/>
      <dgm:spPr/>
      <dgm:t>
        <a:bodyPr/>
        <a:lstStyle/>
        <a:p>
          <a:endParaRPr lang="en-GB"/>
        </a:p>
      </dgm:t>
    </dgm:pt>
    <dgm:pt modelId="{2F5F6C2F-7839-CB4F-A3A1-175024FE4839}" type="sibTrans" cxnId="{F83D5946-02A3-034A-9FB6-A07EC1C2F372}">
      <dgm:prSet/>
      <dgm:spPr/>
      <dgm:t>
        <a:bodyPr/>
        <a:lstStyle/>
        <a:p>
          <a:endParaRPr lang="en-GB"/>
        </a:p>
      </dgm:t>
    </dgm:pt>
    <dgm:pt modelId="{E7B3FA3F-0918-B54C-9A35-B23A4AE89119}">
      <dgm:prSet phldrT="[Text]" custT="1"/>
      <dgm:spPr/>
      <dgm:t>
        <a:bodyPr/>
        <a:lstStyle/>
        <a:p>
          <a:r>
            <a:rPr lang="en-GB" sz="1800" dirty="0">
              <a:solidFill>
                <a:schemeClr val="tx1"/>
              </a:solidFill>
            </a:rPr>
            <a:t>Documents should be handled and </a:t>
          </a:r>
          <a:r>
            <a:rPr lang="en-GB" sz="1800" dirty="0" smtClean="0">
              <a:solidFill>
                <a:schemeClr val="tx1"/>
              </a:solidFill>
            </a:rPr>
            <a:t>shared safely</a:t>
          </a:r>
          <a:r>
            <a:rPr lang="en-GB" sz="1800" dirty="0" smtClean="0">
              <a:solidFill>
                <a:srgbClr val="000000"/>
              </a:solidFill>
            </a:rPr>
            <a:t>, ethically and lawfully</a:t>
          </a:r>
          <a:endParaRPr lang="en-GB" sz="1800" dirty="0">
            <a:solidFill>
              <a:srgbClr val="000000"/>
            </a:solidFill>
          </a:endParaRPr>
        </a:p>
      </dgm:t>
    </dgm:pt>
    <dgm:pt modelId="{D22F36FB-C475-8D48-AF9B-3416487853B4}" type="parTrans" cxnId="{A10DB3D6-330D-7B4F-ACD7-C452726629EF}">
      <dgm:prSet/>
      <dgm:spPr/>
      <dgm:t>
        <a:bodyPr/>
        <a:lstStyle/>
        <a:p>
          <a:endParaRPr lang="en-GB"/>
        </a:p>
      </dgm:t>
    </dgm:pt>
    <dgm:pt modelId="{EA05E8F4-421A-5046-B48E-40AAE3A72AD1}" type="sibTrans" cxnId="{A10DB3D6-330D-7B4F-ACD7-C452726629EF}">
      <dgm:prSet/>
      <dgm:spPr/>
      <dgm:t>
        <a:bodyPr/>
        <a:lstStyle/>
        <a:p>
          <a:endParaRPr lang="en-GB"/>
        </a:p>
      </dgm:t>
    </dgm:pt>
    <dgm:pt modelId="{D575B3EC-38F8-5349-B326-6108309DDE6E}">
      <dgm:prSet phldrT="[Text]"/>
      <dgm:spPr/>
      <dgm:t>
        <a:bodyPr/>
        <a:lstStyle/>
        <a:p>
          <a:r>
            <a:rPr lang="en-GB" dirty="0">
              <a:solidFill>
                <a:schemeClr val="tx1"/>
              </a:solidFill>
            </a:rPr>
            <a:t>2. Accurately record and copy</a:t>
          </a:r>
        </a:p>
      </dgm:t>
    </dgm:pt>
    <dgm:pt modelId="{B4A2F731-D461-C641-B6C5-5984A93AB0D4}" type="parTrans" cxnId="{72912F91-BDE0-C64F-A3D7-3D34D1983157}">
      <dgm:prSet/>
      <dgm:spPr/>
      <dgm:t>
        <a:bodyPr/>
        <a:lstStyle/>
        <a:p>
          <a:endParaRPr lang="en-GB"/>
        </a:p>
      </dgm:t>
    </dgm:pt>
    <dgm:pt modelId="{213EB3B9-5472-3C42-A504-7E32737D1983}" type="sibTrans" cxnId="{72912F91-BDE0-C64F-A3D7-3D34D1983157}">
      <dgm:prSet/>
      <dgm:spPr/>
      <dgm:t>
        <a:bodyPr/>
        <a:lstStyle/>
        <a:p>
          <a:endParaRPr lang="en-GB"/>
        </a:p>
      </dgm:t>
    </dgm:pt>
    <dgm:pt modelId="{F5204843-DF56-BE4B-BC4C-C5ED40F90F41}">
      <dgm:prSet phldrT="[Text]" custT="1"/>
      <dgm:spPr/>
      <dgm:t>
        <a:bodyPr/>
        <a:lstStyle/>
        <a:p>
          <a:r>
            <a:rPr lang="en-GB" sz="1800" dirty="0">
              <a:solidFill>
                <a:schemeClr val="tx1"/>
              </a:solidFill>
            </a:rPr>
            <a:t>Record relevant details (date, context, contents)</a:t>
          </a:r>
        </a:p>
      </dgm:t>
    </dgm:pt>
    <dgm:pt modelId="{43D7F24F-2F4E-6244-9A07-5FC9292B0390}" type="parTrans" cxnId="{4AF53F6F-9737-FF49-A35E-31C01B629847}">
      <dgm:prSet/>
      <dgm:spPr/>
      <dgm:t>
        <a:bodyPr/>
        <a:lstStyle/>
        <a:p>
          <a:endParaRPr lang="en-GB"/>
        </a:p>
      </dgm:t>
    </dgm:pt>
    <dgm:pt modelId="{7C798583-A340-954A-8E80-0C0196937BBE}" type="sibTrans" cxnId="{4AF53F6F-9737-FF49-A35E-31C01B629847}">
      <dgm:prSet/>
      <dgm:spPr/>
      <dgm:t>
        <a:bodyPr/>
        <a:lstStyle/>
        <a:p>
          <a:endParaRPr lang="en-GB"/>
        </a:p>
      </dgm:t>
    </dgm:pt>
    <dgm:pt modelId="{F91AE679-7530-9240-92A6-F6510FBC536E}">
      <dgm:prSet phldrT="[Text]"/>
      <dgm:spPr/>
      <dgm:t>
        <a:bodyPr/>
        <a:lstStyle/>
        <a:p>
          <a:r>
            <a:rPr lang="en-GB" dirty="0">
              <a:solidFill>
                <a:srgbClr val="000000"/>
              </a:solidFill>
            </a:rPr>
            <a:t>3. Do not seize without authority</a:t>
          </a:r>
        </a:p>
      </dgm:t>
    </dgm:pt>
    <dgm:pt modelId="{6DDE79D0-DCF0-844B-8A11-04CF76ADE3E3}" type="parTrans" cxnId="{885611AD-14A0-5648-8FB6-96107E64B1B7}">
      <dgm:prSet/>
      <dgm:spPr/>
      <dgm:t>
        <a:bodyPr/>
        <a:lstStyle/>
        <a:p>
          <a:endParaRPr lang="en-GB"/>
        </a:p>
      </dgm:t>
    </dgm:pt>
    <dgm:pt modelId="{7B55C363-4C09-7748-BF96-B7B834D1C631}" type="sibTrans" cxnId="{885611AD-14A0-5648-8FB6-96107E64B1B7}">
      <dgm:prSet/>
      <dgm:spPr/>
      <dgm:t>
        <a:bodyPr/>
        <a:lstStyle/>
        <a:p>
          <a:endParaRPr lang="en-GB"/>
        </a:p>
      </dgm:t>
    </dgm:pt>
    <dgm:pt modelId="{6974A7F8-D459-F149-9475-FF08A177258A}">
      <dgm:prSet phldrT="[Text]"/>
      <dgm:spPr/>
      <dgm:t>
        <a:bodyPr/>
        <a:lstStyle/>
        <a:p>
          <a:r>
            <a:rPr lang="en-GB" dirty="0">
              <a:solidFill>
                <a:srgbClr val="000000"/>
              </a:solidFill>
            </a:rPr>
            <a:t>Do not seize/remove documents without authority</a:t>
          </a:r>
        </a:p>
      </dgm:t>
    </dgm:pt>
    <dgm:pt modelId="{4659E8F5-8A00-034A-8BFC-EB2673BA511D}" type="parTrans" cxnId="{3AF6725A-B767-2F4C-A88D-32F649516000}">
      <dgm:prSet/>
      <dgm:spPr/>
      <dgm:t>
        <a:bodyPr/>
        <a:lstStyle/>
        <a:p>
          <a:endParaRPr lang="en-GB"/>
        </a:p>
      </dgm:t>
    </dgm:pt>
    <dgm:pt modelId="{2CA39AD4-4527-CE40-A9A2-CE50F62CF852}" type="sibTrans" cxnId="{3AF6725A-B767-2F4C-A88D-32F649516000}">
      <dgm:prSet/>
      <dgm:spPr/>
      <dgm:t>
        <a:bodyPr/>
        <a:lstStyle/>
        <a:p>
          <a:endParaRPr lang="en-GB"/>
        </a:p>
      </dgm:t>
    </dgm:pt>
    <dgm:pt modelId="{B20C28EC-4E15-5440-AB48-A24245BE5908}">
      <dgm:prSet phldrT="[Text]" custT="1"/>
      <dgm:spPr/>
      <dgm:t>
        <a:bodyPr/>
        <a:lstStyle/>
        <a:p>
          <a:r>
            <a:rPr lang="en-GB" sz="1800" dirty="0" smtClean="0">
              <a:solidFill>
                <a:schemeClr val="tx1"/>
              </a:solidFill>
            </a:rPr>
            <a:t>Assess </a:t>
          </a:r>
          <a:r>
            <a:rPr lang="en-GB" sz="1800" dirty="0">
              <a:solidFill>
                <a:schemeClr val="tx1"/>
              </a:solidFill>
            </a:rPr>
            <a:t>any potential risks to victims/witnesses</a:t>
          </a:r>
        </a:p>
      </dgm:t>
    </dgm:pt>
    <dgm:pt modelId="{BE0CACF1-FB53-F449-BD43-00F0B284B9E4}" type="parTrans" cxnId="{9123CBE8-6F86-7040-9252-5DBE807A31CD}">
      <dgm:prSet/>
      <dgm:spPr/>
      <dgm:t>
        <a:bodyPr/>
        <a:lstStyle/>
        <a:p>
          <a:endParaRPr lang="en-GB"/>
        </a:p>
      </dgm:t>
    </dgm:pt>
    <dgm:pt modelId="{0F53421A-F789-9B4C-BEC8-0C039DA411E2}" type="sibTrans" cxnId="{9123CBE8-6F86-7040-9252-5DBE807A31CD}">
      <dgm:prSet/>
      <dgm:spPr/>
      <dgm:t>
        <a:bodyPr/>
        <a:lstStyle/>
        <a:p>
          <a:endParaRPr lang="en-GB"/>
        </a:p>
      </dgm:t>
    </dgm:pt>
    <dgm:pt modelId="{100BCF96-5BC0-EB4C-9724-6600FDD5756A}">
      <dgm:prSet phldrT="[Text]" custT="1"/>
      <dgm:spPr/>
      <dgm:t>
        <a:bodyPr/>
        <a:lstStyle/>
        <a:p>
          <a:r>
            <a:rPr lang="en-GB" sz="1800" dirty="0">
              <a:solidFill>
                <a:schemeClr val="tx1"/>
              </a:solidFill>
            </a:rPr>
            <a:t>Sharing personal data requires informed consent</a:t>
          </a:r>
        </a:p>
      </dgm:t>
    </dgm:pt>
    <dgm:pt modelId="{B0FDC0D2-A20E-8E4D-A8FD-10B16658D4B3}" type="parTrans" cxnId="{B00DFEA5-A2D7-6749-9378-ED1A08F92E77}">
      <dgm:prSet/>
      <dgm:spPr/>
      <dgm:t>
        <a:bodyPr/>
        <a:lstStyle/>
        <a:p>
          <a:endParaRPr lang="en-GB"/>
        </a:p>
      </dgm:t>
    </dgm:pt>
    <dgm:pt modelId="{F50D6BB7-A2B6-9D4D-89EC-F3C340DD61D6}" type="sibTrans" cxnId="{B00DFEA5-A2D7-6749-9378-ED1A08F92E77}">
      <dgm:prSet/>
      <dgm:spPr/>
      <dgm:t>
        <a:bodyPr/>
        <a:lstStyle/>
        <a:p>
          <a:endParaRPr lang="en-GB"/>
        </a:p>
      </dgm:t>
    </dgm:pt>
    <dgm:pt modelId="{DB4DE558-5FF2-F54C-BB81-EC47AB9DD73E}">
      <dgm:prSet phldrT="[Text]" custT="1"/>
      <dgm:spPr/>
      <dgm:t>
        <a:bodyPr/>
        <a:lstStyle/>
        <a:p>
          <a:r>
            <a:rPr lang="en-GB" sz="1800" dirty="0">
              <a:solidFill>
                <a:schemeClr val="tx1"/>
              </a:solidFill>
            </a:rPr>
            <a:t>Third party sources should provide a statement</a:t>
          </a:r>
        </a:p>
      </dgm:t>
    </dgm:pt>
    <dgm:pt modelId="{BDF967F5-0B06-994B-ADA5-FF4E2E4054CE}" type="parTrans" cxnId="{5DCAF24A-5150-A24E-B7FE-8260B77EA353}">
      <dgm:prSet/>
      <dgm:spPr/>
      <dgm:t>
        <a:bodyPr/>
        <a:lstStyle/>
        <a:p>
          <a:endParaRPr lang="en-GB"/>
        </a:p>
      </dgm:t>
    </dgm:pt>
    <dgm:pt modelId="{D640A503-F2BA-C946-9DF3-D203A9C40B07}" type="sibTrans" cxnId="{5DCAF24A-5150-A24E-B7FE-8260B77EA353}">
      <dgm:prSet/>
      <dgm:spPr/>
      <dgm:t>
        <a:bodyPr/>
        <a:lstStyle/>
        <a:p>
          <a:endParaRPr lang="en-GB"/>
        </a:p>
      </dgm:t>
    </dgm:pt>
    <dgm:pt modelId="{DCE5336F-0301-4642-81F6-8A64144EF476}">
      <dgm:prSet phldrT="[Text]" custT="1"/>
      <dgm:spPr/>
      <dgm:t>
        <a:bodyPr/>
        <a:lstStyle/>
        <a:p>
          <a:r>
            <a:rPr lang="en-GB" sz="1800" dirty="0">
              <a:solidFill>
                <a:schemeClr val="tx1"/>
              </a:solidFill>
            </a:rPr>
            <a:t>Ensure copies are clear and include both sides</a:t>
          </a:r>
        </a:p>
      </dgm:t>
    </dgm:pt>
    <dgm:pt modelId="{4106E800-D1F5-BF43-AC0C-2C7EC2A8F720}" type="parTrans" cxnId="{377C8901-1326-1F47-8543-B6E43A8FC913}">
      <dgm:prSet/>
      <dgm:spPr/>
      <dgm:t>
        <a:bodyPr/>
        <a:lstStyle/>
        <a:p>
          <a:endParaRPr lang="en-GB"/>
        </a:p>
      </dgm:t>
    </dgm:pt>
    <dgm:pt modelId="{36DC958C-FD0D-5044-8FCC-E35C446FB5FA}" type="sibTrans" cxnId="{377C8901-1326-1F47-8543-B6E43A8FC913}">
      <dgm:prSet/>
      <dgm:spPr/>
      <dgm:t>
        <a:bodyPr/>
        <a:lstStyle/>
        <a:p>
          <a:endParaRPr lang="en-GB"/>
        </a:p>
      </dgm:t>
    </dgm:pt>
    <dgm:pt modelId="{D358886B-ED97-0A4D-A031-E76A6FC51208}">
      <dgm:prSet phldrT="[Text]"/>
      <dgm:spPr/>
      <dgm:t>
        <a:bodyPr/>
        <a:lstStyle/>
        <a:p>
          <a:r>
            <a:rPr lang="en-GB" dirty="0">
              <a:solidFill>
                <a:srgbClr val="000000"/>
              </a:solidFill>
            </a:rPr>
            <a:t>Only collect/accept documents you can store safely and comply with chain of custody </a:t>
          </a:r>
          <a:r>
            <a:rPr lang="en-GB" dirty="0" smtClean="0">
              <a:solidFill>
                <a:srgbClr val="000000"/>
              </a:solidFill>
            </a:rPr>
            <a:t>requirements</a:t>
          </a:r>
          <a:endParaRPr lang="en-GB" dirty="0">
            <a:solidFill>
              <a:srgbClr val="000000"/>
            </a:solidFill>
          </a:endParaRPr>
        </a:p>
      </dgm:t>
    </dgm:pt>
    <dgm:pt modelId="{8980FE53-CFC0-7141-8ABC-B676F0C2F0CA}" type="parTrans" cxnId="{2902AFD7-4AB0-A245-8D05-FACA988E2A4E}">
      <dgm:prSet/>
      <dgm:spPr/>
      <dgm:t>
        <a:bodyPr/>
        <a:lstStyle/>
        <a:p>
          <a:endParaRPr lang="en-GB"/>
        </a:p>
      </dgm:t>
    </dgm:pt>
    <dgm:pt modelId="{4DAB4160-35A0-BA4D-BBE0-BDDA3CFB2ECF}" type="sibTrans" cxnId="{2902AFD7-4AB0-A245-8D05-FACA988E2A4E}">
      <dgm:prSet/>
      <dgm:spPr/>
      <dgm:t>
        <a:bodyPr/>
        <a:lstStyle/>
        <a:p>
          <a:endParaRPr lang="en-GB"/>
        </a:p>
      </dgm:t>
    </dgm:pt>
    <dgm:pt modelId="{CE92782C-9682-1749-BFB3-6ED62A5EAE53}" type="pres">
      <dgm:prSet presAssocID="{C68BA1F8-1901-B94A-8852-9D9EB607B846}" presName="Name0" presStyleCnt="0">
        <dgm:presLayoutVars>
          <dgm:dir/>
          <dgm:animLvl val="lvl"/>
          <dgm:resizeHandles val="exact"/>
        </dgm:presLayoutVars>
      </dgm:prSet>
      <dgm:spPr/>
      <dgm:t>
        <a:bodyPr/>
        <a:lstStyle/>
        <a:p>
          <a:endParaRPr lang="en-GB"/>
        </a:p>
      </dgm:t>
    </dgm:pt>
    <dgm:pt modelId="{9DE400CB-C4DF-9A4D-BAC7-FAD2144D1065}" type="pres">
      <dgm:prSet presAssocID="{AA4087CA-B4FB-C246-845D-9947F712F1EE}" presName="linNode" presStyleCnt="0"/>
      <dgm:spPr/>
    </dgm:pt>
    <dgm:pt modelId="{ECC8234A-F360-5C48-A51A-490F75C94377}" type="pres">
      <dgm:prSet presAssocID="{AA4087CA-B4FB-C246-845D-9947F712F1EE}" presName="parentText" presStyleLbl="node1" presStyleIdx="0" presStyleCnt="3">
        <dgm:presLayoutVars>
          <dgm:chMax val="1"/>
          <dgm:bulletEnabled val="1"/>
        </dgm:presLayoutVars>
      </dgm:prSet>
      <dgm:spPr/>
      <dgm:t>
        <a:bodyPr/>
        <a:lstStyle/>
        <a:p>
          <a:endParaRPr lang="en-GB"/>
        </a:p>
      </dgm:t>
    </dgm:pt>
    <dgm:pt modelId="{BCDC9617-1474-2B4B-87F1-27A3768EC474}" type="pres">
      <dgm:prSet presAssocID="{AA4087CA-B4FB-C246-845D-9947F712F1EE}" presName="descendantText" presStyleLbl="alignAccFollowNode1" presStyleIdx="0" presStyleCnt="3">
        <dgm:presLayoutVars>
          <dgm:bulletEnabled val="1"/>
        </dgm:presLayoutVars>
      </dgm:prSet>
      <dgm:spPr/>
      <dgm:t>
        <a:bodyPr/>
        <a:lstStyle/>
        <a:p>
          <a:endParaRPr lang="en-GB"/>
        </a:p>
      </dgm:t>
    </dgm:pt>
    <dgm:pt modelId="{C501CD79-FA9B-C24A-9C57-8F35AF4F42E2}" type="pres">
      <dgm:prSet presAssocID="{2F5F6C2F-7839-CB4F-A3A1-175024FE4839}" presName="sp" presStyleCnt="0"/>
      <dgm:spPr/>
    </dgm:pt>
    <dgm:pt modelId="{13B31198-20E4-E045-93B0-EEDA5FCA487D}" type="pres">
      <dgm:prSet presAssocID="{D575B3EC-38F8-5349-B326-6108309DDE6E}" presName="linNode" presStyleCnt="0"/>
      <dgm:spPr/>
    </dgm:pt>
    <dgm:pt modelId="{19FA6479-EA87-624D-A8B0-68F3D3358864}" type="pres">
      <dgm:prSet presAssocID="{D575B3EC-38F8-5349-B326-6108309DDE6E}" presName="parentText" presStyleLbl="node1" presStyleIdx="1" presStyleCnt="3">
        <dgm:presLayoutVars>
          <dgm:chMax val="1"/>
          <dgm:bulletEnabled val="1"/>
        </dgm:presLayoutVars>
      </dgm:prSet>
      <dgm:spPr/>
      <dgm:t>
        <a:bodyPr/>
        <a:lstStyle/>
        <a:p>
          <a:endParaRPr lang="en-GB"/>
        </a:p>
      </dgm:t>
    </dgm:pt>
    <dgm:pt modelId="{E1E26C10-BD37-DA43-A070-0DD46F292697}" type="pres">
      <dgm:prSet presAssocID="{D575B3EC-38F8-5349-B326-6108309DDE6E}" presName="descendantText" presStyleLbl="alignAccFollowNode1" presStyleIdx="1" presStyleCnt="3">
        <dgm:presLayoutVars>
          <dgm:bulletEnabled val="1"/>
        </dgm:presLayoutVars>
      </dgm:prSet>
      <dgm:spPr/>
      <dgm:t>
        <a:bodyPr/>
        <a:lstStyle/>
        <a:p>
          <a:endParaRPr lang="en-GB"/>
        </a:p>
      </dgm:t>
    </dgm:pt>
    <dgm:pt modelId="{1CC36FC4-0268-AB49-A298-2872FF75147D}" type="pres">
      <dgm:prSet presAssocID="{213EB3B9-5472-3C42-A504-7E32737D1983}" presName="sp" presStyleCnt="0"/>
      <dgm:spPr/>
    </dgm:pt>
    <dgm:pt modelId="{BB20EA04-C9BB-F946-B456-918312736827}" type="pres">
      <dgm:prSet presAssocID="{F91AE679-7530-9240-92A6-F6510FBC536E}" presName="linNode" presStyleCnt="0"/>
      <dgm:spPr/>
    </dgm:pt>
    <dgm:pt modelId="{ECE26EC5-1EB2-1C4E-B1F7-57BA9B54EC75}" type="pres">
      <dgm:prSet presAssocID="{F91AE679-7530-9240-92A6-F6510FBC536E}" presName="parentText" presStyleLbl="node1" presStyleIdx="2" presStyleCnt="3">
        <dgm:presLayoutVars>
          <dgm:chMax val="1"/>
          <dgm:bulletEnabled val="1"/>
        </dgm:presLayoutVars>
      </dgm:prSet>
      <dgm:spPr/>
      <dgm:t>
        <a:bodyPr/>
        <a:lstStyle/>
        <a:p>
          <a:endParaRPr lang="en-GB"/>
        </a:p>
      </dgm:t>
    </dgm:pt>
    <dgm:pt modelId="{5E819178-D4F6-E74B-9971-7FAAA850C5E8}" type="pres">
      <dgm:prSet presAssocID="{F91AE679-7530-9240-92A6-F6510FBC536E}" presName="descendantText" presStyleLbl="alignAccFollowNode1" presStyleIdx="2" presStyleCnt="3">
        <dgm:presLayoutVars>
          <dgm:bulletEnabled val="1"/>
        </dgm:presLayoutVars>
      </dgm:prSet>
      <dgm:spPr/>
      <dgm:t>
        <a:bodyPr/>
        <a:lstStyle/>
        <a:p>
          <a:endParaRPr lang="en-GB"/>
        </a:p>
      </dgm:t>
    </dgm:pt>
  </dgm:ptLst>
  <dgm:cxnLst>
    <dgm:cxn modelId="{F83D5946-02A3-034A-9FB6-A07EC1C2F372}" srcId="{C68BA1F8-1901-B94A-8852-9D9EB607B846}" destId="{AA4087CA-B4FB-C246-845D-9947F712F1EE}" srcOrd="0" destOrd="0" parTransId="{7524D53B-C7B9-4949-913B-63850CFB2624}" sibTransId="{2F5F6C2F-7839-CB4F-A3A1-175024FE4839}"/>
    <dgm:cxn modelId="{BB5A9D79-741F-3442-B24A-B729F4E28322}" type="presOf" srcId="{DB4DE558-5FF2-F54C-BB81-EC47AB9DD73E}" destId="{E1E26C10-BD37-DA43-A070-0DD46F292697}" srcOrd="0" destOrd="1" presId="urn:microsoft.com/office/officeart/2005/8/layout/vList5"/>
    <dgm:cxn modelId="{5A232436-1931-5E46-AE41-39FB07261646}" type="presOf" srcId="{B20C28EC-4E15-5440-AB48-A24245BE5908}" destId="{BCDC9617-1474-2B4B-87F1-27A3768EC474}" srcOrd="0" destOrd="1" presId="urn:microsoft.com/office/officeart/2005/8/layout/vList5"/>
    <dgm:cxn modelId="{866E40A7-750F-AF42-8180-D2CACDF2D618}" type="presOf" srcId="{D575B3EC-38F8-5349-B326-6108309DDE6E}" destId="{19FA6479-EA87-624D-A8B0-68F3D3358864}" srcOrd="0" destOrd="0" presId="urn:microsoft.com/office/officeart/2005/8/layout/vList5"/>
    <dgm:cxn modelId="{9123CBE8-6F86-7040-9252-5DBE807A31CD}" srcId="{AA4087CA-B4FB-C246-845D-9947F712F1EE}" destId="{B20C28EC-4E15-5440-AB48-A24245BE5908}" srcOrd="1" destOrd="0" parTransId="{BE0CACF1-FB53-F449-BD43-00F0B284B9E4}" sibTransId="{0F53421A-F789-9B4C-BEC8-0C039DA411E2}"/>
    <dgm:cxn modelId="{F4676622-4EED-CD42-AEE7-72513DF1F634}" type="presOf" srcId="{F5204843-DF56-BE4B-BC4C-C5ED40F90F41}" destId="{E1E26C10-BD37-DA43-A070-0DD46F292697}" srcOrd="0" destOrd="0" presId="urn:microsoft.com/office/officeart/2005/8/layout/vList5"/>
    <dgm:cxn modelId="{606A1A40-D6B9-4E40-83B8-DC4DC3FDC5E4}" type="presOf" srcId="{100BCF96-5BC0-EB4C-9724-6600FDD5756A}" destId="{BCDC9617-1474-2B4B-87F1-27A3768EC474}" srcOrd="0" destOrd="2" presId="urn:microsoft.com/office/officeart/2005/8/layout/vList5"/>
    <dgm:cxn modelId="{2902AFD7-4AB0-A245-8D05-FACA988E2A4E}" srcId="{F91AE679-7530-9240-92A6-F6510FBC536E}" destId="{D358886B-ED97-0A4D-A031-E76A6FC51208}" srcOrd="1" destOrd="0" parTransId="{8980FE53-CFC0-7141-8ABC-B676F0C2F0CA}" sibTransId="{4DAB4160-35A0-BA4D-BBE0-BDDA3CFB2ECF}"/>
    <dgm:cxn modelId="{72912F91-BDE0-C64F-A3D7-3D34D1983157}" srcId="{C68BA1F8-1901-B94A-8852-9D9EB607B846}" destId="{D575B3EC-38F8-5349-B326-6108309DDE6E}" srcOrd="1" destOrd="0" parTransId="{B4A2F731-D461-C641-B6C5-5984A93AB0D4}" sibTransId="{213EB3B9-5472-3C42-A504-7E32737D1983}"/>
    <dgm:cxn modelId="{B00DFEA5-A2D7-6749-9378-ED1A08F92E77}" srcId="{AA4087CA-B4FB-C246-845D-9947F712F1EE}" destId="{100BCF96-5BC0-EB4C-9724-6600FDD5756A}" srcOrd="2" destOrd="0" parTransId="{B0FDC0D2-A20E-8E4D-A8FD-10B16658D4B3}" sibTransId="{F50D6BB7-A2B6-9D4D-89EC-F3C340DD61D6}"/>
    <dgm:cxn modelId="{4F0E9B5D-1CA2-6F45-868F-527AB2A70309}" type="presOf" srcId="{6974A7F8-D459-F149-9475-FF08A177258A}" destId="{5E819178-D4F6-E74B-9971-7FAAA850C5E8}" srcOrd="0" destOrd="0" presId="urn:microsoft.com/office/officeart/2005/8/layout/vList5"/>
    <dgm:cxn modelId="{18FE6AE9-42B8-8D4A-9A11-01F3343D88D9}" type="presOf" srcId="{C68BA1F8-1901-B94A-8852-9D9EB607B846}" destId="{CE92782C-9682-1749-BFB3-6ED62A5EAE53}" srcOrd="0" destOrd="0" presId="urn:microsoft.com/office/officeart/2005/8/layout/vList5"/>
    <dgm:cxn modelId="{4AF53F6F-9737-FF49-A35E-31C01B629847}" srcId="{D575B3EC-38F8-5349-B326-6108309DDE6E}" destId="{F5204843-DF56-BE4B-BC4C-C5ED40F90F41}" srcOrd="0" destOrd="0" parTransId="{43D7F24F-2F4E-6244-9A07-5FC9292B0390}" sibTransId="{7C798583-A340-954A-8E80-0C0196937BBE}"/>
    <dgm:cxn modelId="{82545683-99CB-3541-9299-5817867CF340}" type="presOf" srcId="{F91AE679-7530-9240-92A6-F6510FBC536E}" destId="{ECE26EC5-1EB2-1C4E-B1F7-57BA9B54EC75}" srcOrd="0" destOrd="0" presId="urn:microsoft.com/office/officeart/2005/8/layout/vList5"/>
    <dgm:cxn modelId="{522853B0-E147-8646-914D-8FF7BAC324AB}" type="presOf" srcId="{DCE5336F-0301-4642-81F6-8A64144EF476}" destId="{E1E26C10-BD37-DA43-A070-0DD46F292697}" srcOrd="0" destOrd="2" presId="urn:microsoft.com/office/officeart/2005/8/layout/vList5"/>
    <dgm:cxn modelId="{BC2790D0-A488-7B41-9884-E0E6303BA1BE}" type="presOf" srcId="{D358886B-ED97-0A4D-A031-E76A6FC51208}" destId="{5E819178-D4F6-E74B-9971-7FAAA850C5E8}" srcOrd="0" destOrd="1" presId="urn:microsoft.com/office/officeart/2005/8/layout/vList5"/>
    <dgm:cxn modelId="{A8652189-AE89-3F46-83E5-F1204127ACFD}" type="presOf" srcId="{E7B3FA3F-0918-B54C-9A35-B23A4AE89119}" destId="{BCDC9617-1474-2B4B-87F1-27A3768EC474}" srcOrd="0" destOrd="0" presId="urn:microsoft.com/office/officeart/2005/8/layout/vList5"/>
    <dgm:cxn modelId="{3AF6725A-B767-2F4C-A88D-32F649516000}" srcId="{F91AE679-7530-9240-92A6-F6510FBC536E}" destId="{6974A7F8-D459-F149-9475-FF08A177258A}" srcOrd="0" destOrd="0" parTransId="{4659E8F5-8A00-034A-8BFC-EB2673BA511D}" sibTransId="{2CA39AD4-4527-CE40-A9A2-CE50F62CF852}"/>
    <dgm:cxn modelId="{A10DB3D6-330D-7B4F-ACD7-C452726629EF}" srcId="{AA4087CA-B4FB-C246-845D-9947F712F1EE}" destId="{E7B3FA3F-0918-B54C-9A35-B23A4AE89119}" srcOrd="0" destOrd="0" parTransId="{D22F36FB-C475-8D48-AF9B-3416487853B4}" sibTransId="{EA05E8F4-421A-5046-B48E-40AAE3A72AD1}"/>
    <dgm:cxn modelId="{885611AD-14A0-5648-8FB6-96107E64B1B7}" srcId="{C68BA1F8-1901-B94A-8852-9D9EB607B846}" destId="{F91AE679-7530-9240-92A6-F6510FBC536E}" srcOrd="2" destOrd="0" parTransId="{6DDE79D0-DCF0-844B-8A11-04CF76ADE3E3}" sibTransId="{7B55C363-4C09-7748-BF96-B7B834D1C631}"/>
    <dgm:cxn modelId="{5DCAF24A-5150-A24E-B7FE-8260B77EA353}" srcId="{D575B3EC-38F8-5349-B326-6108309DDE6E}" destId="{DB4DE558-5FF2-F54C-BB81-EC47AB9DD73E}" srcOrd="1" destOrd="0" parTransId="{BDF967F5-0B06-994B-ADA5-FF4E2E4054CE}" sibTransId="{D640A503-F2BA-C946-9DF3-D203A9C40B07}"/>
    <dgm:cxn modelId="{B3D7830F-1FB2-5741-B8A8-708A6D8FE146}" type="presOf" srcId="{AA4087CA-B4FB-C246-845D-9947F712F1EE}" destId="{ECC8234A-F360-5C48-A51A-490F75C94377}" srcOrd="0" destOrd="0" presId="urn:microsoft.com/office/officeart/2005/8/layout/vList5"/>
    <dgm:cxn modelId="{377C8901-1326-1F47-8543-B6E43A8FC913}" srcId="{D575B3EC-38F8-5349-B326-6108309DDE6E}" destId="{DCE5336F-0301-4642-81F6-8A64144EF476}" srcOrd="2" destOrd="0" parTransId="{4106E800-D1F5-BF43-AC0C-2C7EC2A8F720}" sibTransId="{36DC958C-FD0D-5044-8FCC-E35C446FB5FA}"/>
    <dgm:cxn modelId="{30096F22-AF5E-6848-A2FB-05DA549CE18C}" type="presParOf" srcId="{CE92782C-9682-1749-BFB3-6ED62A5EAE53}" destId="{9DE400CB-C4DF-9A4D-BAC7-FAD2144D1065}" srcOrd="0" destOrd="0" presId="urn:microsoft.com/office/officeart/2005/8/layout/vList5"/>
    <dgm:cxn modelId="{B794AC8C-7F4F-A74D-AFEC-7FA88AFDD6DD}" type="presParOf" srcId="{9DE400CB-C4DF-9A4D-BAC7-FAD2144D1065}" destId="{ECC8234A-F360-5C48-A51A-490F75C94377}" srcOrd="0" destOrd="0" presId="urn:microsoft.com/office/officeart/2005/8/layout/vList5"/>
    <dgm:cxn modelId="{CECE6AA2-21E0-5E46-A93E-3B275225061F}" type="presParOf" srcId="{9DE400CB-C4DF-9A4D-BAC7-FAD2144D1065}" destId="{BCDC9617-1474-2B4B-87F1-27A3768EC474}" srcOrd="1" destOrd="0" presId="urn:microsoft.com/office/officeart/2005/8/layout/vList5"/>
    <dgm:cxn modelId="{8F24A89B-286E-D642-A1DF-2F12CE4F37AA}" type="presParOf" srcId="{CE92782C-9682-1749-BFB3-6ED62A5EAE53}" destId="{C501CD79-FA9B-C24A-9C57-8F35AF4F42E2}" srcOrd="1" destOrd="0" presId="urn:microsoft.com/office/officeart/2005/8/layout/vList5"/>
    <dgm:cxn modelId="{F85355CB-CD7F-6A43-B42F-38C478AC0DDA}" type="presParOf" srcId="{CE92782C-9682-1749-BFB3-6ED62A5EAE53}" destId="{13B31198-20E4-E045-93B0-EEDA5FCA487D}" srcOrd="2" destOrd="0" presId="urn:microsoft.com/office/officeart/2005/8/layout/vList5"/>
    <dgm:cxn modelId="{21A143FF-281A-6C47-84F0-2CAD7441EDC4}" type="presParOf" srcId="{13B31198-20E4-E045-93B0-EEDA5FCA487D}" destId="{19FA6479-EA87-624D-A8B0-68F3D3358864}" srcOrd="0" destOrd="0" presId="urn:microsoft.com/office/officeart/2005/8/layout/vList5"/>
    <dgm:cxn modelId="{FEB9AA5F-B78D-1442-AF4F-A930376A7A0D}" type="presParOf" srcId="{13B31198-20E4-E045-93B0-EEDA5FCA487D}" destId="{E1E26C10-BD37-DA43-A070-0DD46F292697}" srcOrd="1" destOrd="0" presId="urn:microsoft.com/office/officeart/2005/8/layout/vList5"/>
    <dgm:cxn modelId="{9D89D3AF-A8B5-C748-89E1-44A3D742560E}" type="presParOf" srcId="{CE92782C-9682-1749-BFB3-6ED62A5EAE53}" destId="{1CC36FC4-0268-AB49-A298-2872FF75147D}" srcOrd="3" destOrd="0" presId="urn:microsoft.com/office/officeart/2005/8/layout/vList5"/>
    <dgm:cxn modelId="{FFF5440A-B0A8-1C40-94CC-0455FF63E585}" type="presParOf" srcId="{CE92782C-9682-1749-BFB3-6ED62A5EAE53}" destId="{BB20EA04-C9BB-F946-B456-918312736827}" srcOrd="4" destOrd="0" presId="urn:microsoft.com/office/officeart/2005/8/layout/vList5"/>
    <dgm:cxn modelId="{9C7A0FE9-1909-074B-9AF4-80159074CA4E}" type="presParOf" srcId="{BB20EA04-C9BB-F946-B456-918312736827}" destId="{ECE26EC5-1EB2-1C4E-B1F7-57BA9B54EC75}" srcOrd="0" destOrd="0" presId="urn:microsoft.com/office/officeart/2005/8/layout/vList5"/>
    <dgm:cxn modelId="{17499567-DCFA-DB4D-9D63-B39A7F23C46F}" type="presParOf" srcId="{BB20EA04-C9BB-F946-B456-918312736827}" destId="{5E819178-D4F6-E74B-9971-7FAAA850C5E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69A15A-48BF-2242-9701-B3696C8F82D0}" type="doc">
      <dgm:prSet loTypeId="urn:microsoft.com/office/officeart/2005/8/layout/hProcess9" loCatId="" qsTypeId="urn:microsoft.com/office/officeart/2005/8/quickstyle/simple4" qsCatId="simple" csTypeId="urn:microsoft.com/office/officeart/2005/8/colors/accent1_4" csCatId="accent1" phldr="1"/>
      <dgm:spPr/>
      <dgm:t>
        <a:bodyPr/>
        <a:lstStyle/>
        <a:p>
          <a:endParaRPr lang="en-GB"/>
        </a:p>
      </dgm:t>
    </dgm:pt>
    <dgm:pt modelId="{F194B4EF-7BF1-9547-A3D0-F44DA8249CF1}">
      <dgm:prSet custT="1"/>
      <dgm:spPr/>
      <dgm:t>
        <a:bodyPr/>
        <a:lstStyle/>
        <a:p>
          <a:pPr rtl="0"/>
          <a:r>
            <a:rPr lang="en-US" sz="1800" dirty="0">
              <a:solidFill>
                <a:srgbClr val="000000"/>
              </a:solidFill>
            </a:rPr>
            <a:t>Leave site as you found it</a:t>
          </a:r>
        </a:p>
      </dgm:t>
    </dgm:pt>
    <dgm:pt modelId="{84CCFD0A-29B6-D445-AF68-8E0E9AAC098B}" type="parTrans" cxnId="{392FE3E4-0BC8-9948-AC24-38589D9EF32E}">
      <dgm:prSet/>
      <dgm:spPr/>
      <dgm:t>
        <a:bodyPr/>
        <a:lstStyle/>
        <a:p>
          <a:endParaRPr lang="en-GB"/>
        </a:p>
      </dgm:t>
    </dgm:pt>
    <dgm:pt modelId="{022184CF-762E-264C-AE7B-710E8365F236}" type="sibTrans" cxnId="{392FE3E4-0BC8-9948-AC24-38589D9EF32E}">
      <dgm:prSet/>
      <dgm:spPr/>
      <dgm:t>
        <a:bodyPr/>
        <a:lstStyle/>
        <a:p>
          <a:endParaRPr lang="en-GB"/>
        </a:p>
      </dgm:t>
    </dgm:pt>
    <dgm:pt modelId="{97538E7E-6087-AE44-A5B8-38861BBE6487}">
      <dgm:prSet custT="1"/>
      <dgm:spPr/>
      <dgm:t>
        <a:bodyPr/>
        <a:lstStyle/>
        <a:p>
          <a:pPr rtl="0"/>
          <a:r>
            <a:rPr lang="en-US" sz="1800" dirty="0">
              <a:solidFill>
                <a:schemeClr val="tx1"/>
              </a:solidFill>
            </a:rPr>
            <a:t>Record the location</a:t>
          </a:r>
        </a:p>
      </dgm:t>
    </dgm:pt>
    <dgm:pt modelId="{CC9A7134-564E-4243-B40F-B58395FDDE4C}" type="parTrans" cxnId="{5D802FD0-1BC5-8641-88EC-58D098C90233}">
      <dgm:prSet/>
      <dgm:spPr/>
      <dgm:t>
        <a:bodyPr/>
        <a:lstStyle/>
        <a:p>
          <a:endParaRPr lang="en-GB"/>
        </a:p>
      </dgm:t>
    </dgm:pt>
    <dgm:pt modelId="{62186CCD-A2C6-FE44-BEA0-6854D932F7ED}" type="sibTrans" cxnId="{5D802FD0-1BC5-8641-88EC-58D098C90233}">
      <dgm:prSet/>
      <dgm:spPr/>
      <dgm:t>
        <a:bodyPr/>
        <a:lstStyle/>
        <a:p>
          <a:endParaRPr lang="en-GB"/>
        </a:p>
      </dgm:t>
    </dgm:pt>
    <dgm:pt modelId="{56C52838-85E7-6848-BDBE-367361156F3D}">
      <dgm:prSet custT="1"/>
      <dgm:spPr/>
      <dgm:t>
        <a:bodyPr/>
        <a:lstStyle/>
        <a:p>
          <a:pPr rtl="0"/>
          <a:r>
            <a:rPr lang="en-US" sz="1800" dirty="0">
              <a:solidFill>
                <a:srgbClr val="000000"/>
              </a:solidFill>
            </a:rPr>
            <a:t>Appoint a site manager</a:t>
          </a:r>
        </a:p>
      </dgm:t>
    </dgm:pt>
    <dgm:pt modelId="{D0F545CF-7E62-6345-B866-7DFC665D2BE2}" type="parTrans" cxnId="{571F619A-A78B-EC46-8F8F-1DB23E8A57BF}">
      <dgm:prSet/>
      <dgm:spPr/>
      <dgm:t>
        <a:bodyPr/>
        <a:lstStyle/>
        <a:p>
          <a:endParaRPr lang="en-GB"/>
        </a:p>
      </dgm:t>
    </dgm:pt>
    <dgm:pt modelId="{8797229F-9782-B34F-B08F-B7CF079E70FB}" type="sibTrans" cxnId="{571F619A-A78B-EC46-8F8F-1DB23E8A57BF}">
      <dgm:prSet/>
      <dgm:spPr/>
      <dgm:t>
        <a:bodyPr/>
        <a:lstStyle/>
        <a:p>
          <a:endParaRPr lang="en-GB"/>
        </a:p>
      </dgm:t>
    </dgm:pt>
    <dgm:pt modelId="{C771B83E-A314-244F-A621-E6BE59AE85F1}">
      <dgm:prSet custT="1"/>
      <dgm:spPr/>
      <dgm:t>
        <a:bodyPr/>
        <a:lstStyle/>
        <a:p>
          <a:pPr rtl="0"/>
          <a:r>
            <a:rPr lang="en-US" sz="1800" dirty="0">
              <a:solidFill>
                <a:srgbClr val="000000"/>
              </a:solidFill>
            </a:rPr>
            <a:t>Take notes of actions taken</a:t>
          </a:r>
        </a:p>
      </dgm:t>
    </dgm:pt>
    <dgm:pt modelId="{068258B7-F119-3143-85EC-EFF8D0174FC8}" type="parTrans" cxnId="{294FDAA2-CD83-194F-B01A-22971A6355DA}">
      <dgm:prSet/>
      <dgm:spPr/>
      <dgm:t>
        <a:bodyPr/>
        <a:lstStyle/>
        <a:p>
          <a:endParaRPr lang="en-GB"/>
        </a:p>
      </dgm:t>
    </dgm:pt>
    <dgm:pt modelId="{9FB70FF3-8B95-494C-BEB6-2CF091420DB6}" type="sibTrans" cxnId="{294FDAA2-CD83-194F-B01A-22971A6355DA}">
      <dgm:prSet/>
      <dgm:spPr/>
      <dgm:t>
        <a:bodyPr/>
        <a:lstStyle/>
        <a:p>
          <a:endParaRPr lang="en-GB"/>
        </a:p>
      </dgm:t>
    </dgm:pt>
    <dgm:pt modelId="{1786BAF0-BC71-0240-8BCE-8093AF11AED8}">
      <dgm:prSet custT="1"/>
      <dgm:spPr/>
      <dgm:t>
        <a:bodyPr/>
        <a:lstStyle/>
        <a:p>
          <a:pPr rtl="0"/>
          <a:r>
            <a:rPr lang="en-US" sz="1800" dirty="0">
              <a:solidFill>
                <a:srgbClr val="000000"/>
              </a:solidFill>
            </a:rPr>
            <a:t>Photograph site</a:t>
          </a:r>
          <a:r>
            <a:rPr lang="en-US" sz="1800" dirty="0" smtClean="0">
              <a:solidFill>
                <a:srgbClr val="000000"/>
              </a:solidFill>
            </a:rPr>
            <a:t>/ evidence</a:t>
          </a:r>
          <a:endParaRPr lang="en-US" sz="1800" dirty="0">
            <a:solidFill>
              <a:srgbClr val="000000"/>
            </a:solidFill>
          </a:endParaRPr>
        </a:p>
      </dgm:t>
    </dgm:pt>
    <dgm:pt modelId="{78F686BD-BC00-3246-945D-89429B1A92B8}" type="parTrans" cxnId="{B7FB02A5-72B5-4948-A2A4-8A3CC93EBDCE}">
      <dgm:prSet/>
      <dgm:spPr/>
      <dgm:t>
        <a:bodyPr/>
        <a:lstStyle/>
        <a:p>
          <a:endParaRPr lang="en-GB"/>
        </a:p>
      </dgm:t>
    </dgm:pt>
    <dgm:pt modelId="{A93B87D9-9526-F441-BC1D-C3DC2E814B52}" type="sibTrans" cxnId="{B7FB02A5-72B5-4948-A2A4-8A3CC93EBDCE}">
      <dgm:prSet/>
      <dgm:spPr/>
      <dgm:t>
        <a:bodyPr/>
        <a:lstStyle/>
        <a:p>
          <a:endParaRPr lang="en-GB"/>
        </a:p>
      </dgm:t>
    </dgm:pt>
    <dgm:pt modelId="{F1F06A91-0916-D04F-A68C-52D5F97C9ABB}">
      <dgm:prSet custT="1"/>
      <dgm:spPr/>
      <dgm:t>
        <a:bodyPr/>
        <a:lstStyle/>
        <a:p>
          <a:pPr rtl="0"/>
          <a:r>
            <a:rPr lang="en-US" sz="1800" dirty="0">
              <a:solidFill>
                <a:srgbClr val="000000"/>
              </a:solidFill>
            </a:rPr>
            <a:t>Sketch site</a:t>
          </a:r>
          <a:r>
            <a:rPr lang="en-US" sz="1800" dirty="0" smtClean="0">
              <a:solidFill>
                <a:srgbClr val="000000"/>
              </a:solidFill>
            </a:rPr>
            <a:t>/ evidence</a:t>
          </a:r>
          <a:endParaRPr lang="en-US" sz="1800" dirty="0">
            <a:solidFill>
              <a:srgbClr val="000000"/>
            </a:solidFill>
          </a:endParaRPr>
        </a:p>
      </dgm:t>
    </dgm:pt>
    <dgm:pt modelId="{B74A9D4D-B89D-B746-BC9B-DAEDD992E96F}" type="parTrans" cxnId="{D742A5C5-ACAD-5146-A047-CB7C37F2CB98}">
      <dgm:prSet/>
      <dgm:spPr/>
      <dgm:t>
        <a:bodyPr/>
        <a:lstStyle/>
        <a:p>
          <a:endParaRPr lang="en-GB"/>
        </a:p>
      </dgm:t>
    </dgm:pt>
    <dgm:pt modelId="{CD94ACF0-528A-7C47-A375-5E1580DA28FE}" type="sibTrans" cxnId="{D742A5C5-ACAD-5146-A047-CB7C37F2CB98}">
      <dgm:prSet/>
      <dgm:spPr/>
      <dgm:t>
        <a:bodyPr/>
        <a:lstStyle/>
        <a:p>
          <a:endParaRPr lang="en-GB"/>
        </a:p>
      </dgm:t>
    </dgm:pt>
    <dgm:pt modelId="{DBE5EE42-EC77-4948-A240-674F15DEDA4A}" type="pres">
      <dgm:prSet presAssocID="{C169A15A-48BF-2242-9701-B3696C8F82D0}" presName="CompostProcess" presStyleCnt="0">
        <dgm:presLayoutVars>
          <dgm:dir/>
          <dgm:resizeHandles val="exact"/>
        </dgm:presLayoutVars>
      </dgm:prSet>
      <dgm:spPr/>
      <dgm:t>
        <a:bodyPr/>
        <a:lstStyle/>
        <a:p>
          <a:endParaRPr lang="en-GB"/>
        </a:p>
      </dgm:t>
    </dgm:pt>
    <dgm:pt modelId="{BEAD0679-9FE2-2945-8DA8-D00E684A75D5}" type="pres">
      <dgm:prSet presAssocID="{C169A15A-48BF-2242-9701-B3696C8F82D0}" presName="arrow" presStyleLbl="bgShp" presStyleIdx="0" presStyleCnt="1"/>
      <dgm:spPr/>
    </dgm:pt>
    <dgm:pt modelId="{21BA5664-2BCB-C849-B26E-C9EFC865088D}" type="pres">
      <dgm:prSet presAssocID="{C169A15A-48BF-2242-9701-B3696C8F82D0}" presName="linearProcess" presStyleCnt="0"/>
      <dgm:spPr/>
    </dgm:pt>
    <dgm:pt modelId="{5C2F3B09-B448-4F43-A21C-BEDDA28A9F20}" type="pres">
      <dgm:prSet presAssocID="{97538E7E-6087-AE44-A5B8-38861BBE6487}" presName="textNode" presStyleLbl="node1" presStyleIdx="0" presStyleCnt="6">
        <dgm:presLayoutVars>
          <dgm:bulletEnabled val="1"/>
        </dgm:presLayoutVars>
      </dgm:prSet>
      <dgm:spPr/>
      <dgm:t>
        <a:bodyPr/>
        <a:lstStyle/>
        <a:p>
          <a:endParaRPr lang="en-GB"/>
        </a:p>
      </dgm:t>
    </dgm:pt>
    <dgm:pt modelId="{1A7FF44E-9DC6-DC4C-A1A3-7A21A3DD5D37}" type="pres">
      <dgm:prSet presAssocID="{62186CCD-A2C6-FE44-BEA0-6854D932F7ED}" presName="sibTrans" presStyleCnt="0"/>
      <dgm:spPr/>
    </dgm:pt>
    <dgm:pt modelId="{39C0DD78-8174-E244-A747-4981B8B6E6B1}" type="pres">
      <dgm:prSet presAssocID="{56C52838-85E7-6848-BDBE-367361156F3D}" presName="textNode" presStyleLbl="node1" presStyleIdx="1" presStyleCnt="6">
        <dgm:presLayoutVars>
          <dgm:bulletEnabled val="1"/>
        </dgm:presLayoutVars>
      </dgm:prSet>
      <dgm:spPr/>
      <dgm:t>
        <a:bodyPr/>
        <a:lstStyle/>
        <a:p>
          <a:endParaRPr lang="en-GB"/>
        </a:p>
      </dgm:t>
    </dgm:pt>
    <dgm:pt modelId="{982B8B4F-47E3-A345-8B81-8813F27BEEF2}" type="pres">
      <dgm:prSet presAssocID="{8797229F-9782-B34F-B08F-B7CF079E70FB}" presName="sibTrans" presStyleCnt="0"/>
      <dgm:spPr/>
    </dgm:pt>
    <dgm:pt modelId="{A735D6F0-5F6C-4441-9C7B-D50CEDA2DCE8}" type="pres">
      <dgm:prSet presAssocID="{C771B83E-A314-244F-A621-E6BE59AE85F1}" presName="textNode" presStyleLbl="node1" presStyleIdx="2" presStyleCnt="6">
        <dgm:presLayoutVars>
          <dgm:bulletEnabled val="1"/>
        </dgm:presLayoutVars>
      </dgm:prSet>
      <dgm:spPr/>
      <dgm:t>
        <a:bodyPr/>
        <a:lstStyle/>
        <a:p>
          <a:endParaRPr lang="en-GB"/>
        </a:p>
      </dgm:t>
    </dgm:pt>
    <dgm:pt modelId="{45CB1A0C-01C0-A04D-8452-334D4C225BC9}" type="pres">
      <dgm:prSet presAssocID="{9FB70FF3-8B95-494C-BEB6-2CF091420DB6}" presName="sibTrans" presStyleCnt="0"/>
      <dgm:spPr/>
    </dgm:pt>
    <dgm:pt modelId="{18F2CB46-C1CC-9941-BDBB-0D8C1BBFC6E0}" type="pres">
      <dgm:prSet presAssocID="{1786BAF0-BC71-0240-8BCE-8093AF11AED8}" presName="textNode" presStyleLbl="node1" presStyleIdx="3" presStyleCnt="6" custScaleX="115655" custScaleY="104838">
        <dgm:presLayoutVars>
          <dgm:bulletEnabled val="1"/>
        </dgm:presLayoutVars>
      </dgm:prSet>
      <dgm:spPr/>
      <dgm:t>
        <a:bodyPr/>
        <a:lstStyle/>
        <a:p>
          <a:endParaRPr lang="en-GB"/>
        </a:p>
      </dgm:t>
    </dgm:pt>
    <dgm:pt modelId="{4030D296-866F-0C47-B382-478526068633}" type="pres">
      <dgm:prSet presAssocID="{A93B87D9-9526-F441-BC1D-C3DC2E814B52}" presName="sibTrans" presStyleCnt="0"/>
      <dgm:spPr/>
    </dgm:pt>
    <dgm:pt modelId="{7EF9204E-28E6-CE4A-9E41-D786CDBD427D}" type="pres">
      <dgm:prSet presAssocID="{F1F06A91-0916-D04F-A68C-52D5F97C9ABB}" presName="textNode" presStyleLbl="node1" presStyleIdx="4" presStyleCnt="6">
        <dgm:presLayoutVars>
          <dgm:bulletEnabled val="1"/>
        </dgm:presLayoutVars>
      </dgm:prSet>
      <dgm:spPr/>
      <dgm:t>
        <a:bodyPr/>
        <a:lstStyle/>
        <a:p>
          <a:endParaRPr lang="en-GB"/>
        </a:p>
      </dgm:t>
    </dgm:pt>
    <dgm:pt modelId="{5879278B-EF4B-2F49-9811-D8253DE836E0}" type="pres">
      <dgm:prSet presAssocID="{CD94ACF0-528A-7C47-A375-5E1580DA28FE}" presName="sibTrans" presStyleCnt="0"/>
      <dgm:spPr/>
    </dgm:pt>
    <dgm:pt modelId="{D8043A8B-CBEB-FA4C-8742-AAF346494A8F}" type="pres">
      <dgm:prSet presAssocID="{F194B4EF-7BF1-9547-A3D0-F44DA8249CF1}" presName="textNode" presStyleLbl="node1" presStyleIdx="5" presStyleCnt="6">
        <dgm:presLayoutVars>
          <dgm:bulletEnabled val="1"/>
        </dgm:presLayoutVars>
      </dgm:prSet>
      <dgm:spPr/>
      <dgm:t>
        <a:bodyPr/>
        <a:lstStyle/>
        <a:p>
          <a:endParaRPr lang="en-GB"/>
        </a:p>
      </dgm:t>
    </dgm:pt>
  </dgm:ptLst>
  <dgm:cxnLst>
    <dgm:cxn modelId="{23F9B092-5952-DB44-A5F9-1010841B0F1C}" type="presOf" srcId="{C771B83E-A314-244F-A621-E6BE59AE85F1}" destId="{A735D6F0-5F6C-4441-9C7B-D50CEDA2DCE8}" srcOrd="0" destOrd="0" presId="urn:microsoft.com/office/officeart/2005/8/layout/hProcess9"/>
    <dgm:cxn modelId="{DCB96656-049A-8348-8A49-CBDB03945238}" type="presOf" srcId="{F194B4EF-7BF1-9547-A3D0-F44DA8249CF1}" destId="{D8043A8B-CBEB-FA4C-8742-AAF346494A8F}" srcOrd="0" destOrd="0" presId="urn:microsoft.com/office/officeart/2005/8/layout/hProcess9"/>
    <dgm:cxn modelId="{571F619A-A78B-EC46-8F8F-1DB23E8A57BF}" srcId="{C169A15A-48BF-2242-9701-B3696C8F82D0}" destId="{56C52838-85E7-6848-BDBE-367361156F3D}" srcOrd="1" destOrd="0" parTransId="{D0F545CF-7E62-6345-B866-7DFC665D2BE2}" sibTransId="{8797229F-9782-B34F-B08F-B7CF079E70FB}"/>
    <dgm:cxn modelId="{B8D63BD6-4349-A447-AFD8-5950F28E32E7}" type="presOf" srcId="{56C52838-85E7-6848-BDBE-367361156F3D}" destId="{39C0DD78-8174-E244-A747-4981B8B6E6B1}" srcOrd="0" destOrd="0" presId="urn:microsoft.com/office/officeart/2005/8/layout/hProcess9"/>
    <dgm:cxn modelId="{84388C6D-B65C-1C44-9FD5-9ABA2C8A56CF}" type="presOf" srcId="{C169A15A-48BF-2242-9701-B3696C8F82D0}" destId="{DBE5EE42-EC77-4948-A240-674F15DEDA4A}" srcOrd="0" destOrd="0" presId="urn:microsoft.com/office/officeart/2005/8/layout/hProcess9"/>
    <dgm:cxn modelId="{B7FB02A5-72B5-4948-A2A4-8A3CC93EBDCE}" srcId="{C169A15A-48BF-2242-9701-B3696C8F82D0}" destId="{1786BAF0-BC71-0240-8BCE-8093AF11AED8}" srcOrd="3" destOrd="0" parTransId="{78F686BD-BC00-3246-945D-89429B1A92B8}" sibTransId="{A93B87D9-9526-F441-BC1D-C3DC2E814B52}"/>
    <dgm:cxn modelId="{D742A5C5-ACAD-5146-A047-CB7C37F2CB98}" srcId="{C169A15A-48BF-2242-9701-B3696C8F82D0}" destId="{F1F06A91-0916-D04F-A68C-52D5F97C9ABB}" srcOrd="4" destOrd="0" parTransId="{B74A9D4D-B89D-B746-BC9B-DAEDD992E96F}" sibTransId="{CD94ACF0-528A-7C47-A375-5E1580DA28FE}"/>
    <dgm:cxn modelId="{5D802FD0-1BC5-8641-88EC-58D098C90233}" srcId="{C169A15A-48BF-2242-9701-B3696C8F82D0}" destId="{97538E7E-6087-AE44-A5B8-38861BBE6487}" srcOrd="0" destOrd="0" parTransId="{CC9A7134-564E-4243-B40F-B58395FDDE4C}" sibTransId="{62186CCD-A2C6-FE44-BEA0-6854D932F7ED}"/>
    <dgm:cxn modelId="{A88F5F62-B292-3E43-B13A-7F11A8008594}" type="presOf" srcId="{1786BAF0-BC71-0240-8BCE-8093AF11AED8}" destId="{18F2CB46-C1CC-9941-BDBB-0D8C1BBFC6E0}" srcOrd="0" destOrd="0" presId="urn:microsoft.com/office/officeart/2005/8/layout/hProcess9"/>
    <dgm:cxn modelId="{392FE3E4-0BC8-9948-AC24-38589D9EF32E}" srcId="{C169A15A-48BF-2242-9701-B3696C8F82D0}" destId="{F194B4EF-7BF1-9547-A3D0-F44DA8249CF1}" srcOrd="5" destOrd="0" parTransId="{84CCFD0A-29B6-D445-AF68-8E0E9AAC098B}" sibTransId="{022184CF-762E-264C-AE7B-710E8365F236}"/>
    <dgm:cxn modelId="{294FDAA2-CD83-194F-B01A-22971A6355DA}" srcId="{C169A15A-48BF-2242-9701-B3696C8F82D0}" destId="{C771B83E-A314-244F-A621-E6BE59AE85F1}" srcOrd="2" destOrd="0" parTransId="{068258B7-F119-3143-85EC-EFF8D0174FC8}" sibTransId="{9FB70FF3-8B95-494C-BEB6-2CF091420DB6}"/>
    <dgm:cxn modelId="{278CAE2E-507C-FA4A-AEAA-C05EDB2CDFE1}" type="presOf" srcId="{F1F06A91-0916-D04F-A68C-52D5F97C9ABB}" destId="{7EF9204E-28E6-CE4A-9E41-D786CDBD427D}" srcOrd="0" destOrd="0" presId="urn:microsoft.com/office/officeart/2005/8/layout/hProcess9"/>
    <dgm:cxn modelId="{C5C782B9-684A-1843-89CA-42766E1F69CB}" type="presOf" srcId="{97538E7E-6087-AE44-A5B8-38861BBE6487}" destId="{5C2F3B09-B448-4F43-A21C-BEDDA28A9F20}" srcOrd="0" destOrd="0" presId="urn:microsoft.com/office/officeart/2005/8/layout/hProcess9"/>
    <dgm:cxn modelId="{D53125AE-AF6E-7440-BFFC-2D2572A2350B}" type="presParOf" srcId="{DBE5EE42-EC77-4948-A240-674F15DEDA4A}" destId="{BEAD0679-9FE2-2945-8DA8-D00E684A75D5}" srcOrd="0" destOrd="0" presId="urn:microsoft.com/office/officeart/2005/8/layout/hProcess9"/>
    <dgm:cxn modelId="{1AEDBD4E-FAC1-1C41-9C3A-9787DC7018B6}" type="presParOf" srcId="{DBE5EE42-EC77-4948-A240-674F15DEDA4A}" destId="{21BA5664-2BCB-C849-B26E-C9EFC865088D}" srcOrd="1" destOrd="0" presId="urn:microsoft.com/office/officeart/2005/8/layout/hProcess9"/>
    <dgm:cxn modelId="{13D17898-BDAE-8342-A011-FCA3392BD4E9}" type="presParOf" srcId="{21BA5664-2BCB-C849-B26E-C9EFC865088D}" destId="{5C2F3B09-B448-4F43-A21C-BEDDA28A9F20}" srcOrd="0" destOrd="0" presId="urn:microsoft.com/office/officeart/2005/8/layout/hProcess9"/>
    <dgm:cxn modelId="{7B062396-2449-2141-A680-61140936F052}" type="presParOf" srcId="{21BA5664-2BCB-C849-B26E-C9EFC865088D}" destId="{1A7FF44E-9DC6-DC4C-A1A3-7A21A3DD5D37}" srcOrd="1" destOrd="0" presId="urn:microsoft.com/office/officeart/2005/8/layout/hProcess9"/>
    <dgm:cxn modelId="{7EBE5B44-6656-9146-A4F5-787771F32D4C}" type="presParOf" srcId="{21BA5664-2BCB-C849-B26E-C9EFC865088D}" destId="{39C0DD78-8174-E244-A747-4981B8B6E6B1}" srcOrd="2" destOrd="0" presId="urn:microsoft.com/office/officeart/2005/8/layout/hProcess9"/>
    <dgm:cxn modelId="{9144C160-CC39-054F-BEC2-A000BDA11330}" type="presParOf" srcId="{21BA5664-2BCB-C849-B26E-C9EFC865088D}" destId="{982B8B4F-47E3-A345-8B81-8813F27BEEF2}" srcOrd="3" destOrd="0" presId="urn:microsoft.com/office/officeart/2005/8/layout/hProcess9"/>
    <dgm:cxn modelId="{091AADC6-FB75-3042-A52D-A4E6E5584742}" type="presParOf" srcId="{21BA5664-2BCB-C849-B26E-C9EFC865088D}" destId="{A735D6F0-5F6C-4441-9C7B-D50CEDA2DCE8}" srcOrd="4" destOrd="0" presId="urn:microsoft.com/office/officeart/2005/8/layout/hProcess9"/>
    <dgm:cxn modelId="{99C11D34-CB76-9148-9069-4A5AB2BFD31B}" type="presParOf" srcId="{21BA5664-2BCB-C849-B26E-C9EFC865088D}" destId="{45CB1A0C-01C0-A04D-8452-334D4C225BC9}" srcOrd="5" destOrd="0" presId="urn:microsoft.com/office/officeart/2005/8/layout/hProcess9"/>
    <dgm:cxn modelId="{F2995FB6-6ACE-C94C-8FB6-007C3B0FC579}" type="presParOf" srcId="{21BA5664-2BCB-C849-B26E-C9EFC865088D}" destId="{18F2CB46-C1CC-9941-BDBB-0D8C1BBFC6E0}" srcOrd="6" destOrd="0" presId="urn:microsoft.com/office/officeart/2005/8/layout/hProcess9"/>
    <dgm:cxn modelId="{94525A3B-E553-8E44-A9C6-7CADA9621DB9}" type="presParOf" srcId="{21BA5664-2BCB-C849-B26E-C9EFC865088D}" destId="{4030D296-866F-0C47-B382-478526068633}" srcOrd="7" destOrd="0" presId="urn:microsoft.com/office/officeart/2005/8/layout/hProcess9"/>
    <dgm:cxn modelId="{D311CBCB-C3CB-3A4C-A186-4047BE519D27}" type="presParOf" srcId="{21BA5664-2BCB-C849-B26E-C9EFC865088D}" destId="{7EF9204E-28E6-CE4A-9E41-D786CDBD427D}" srcOrd="8" destOrd="0" presId="urn:microsoft.com/office/officeart/2005/8/layout/hProcess9"/>
    <dgm:cxn modelId="{2F1D5221-7C9D-D043-9CAF-F25ACED49100}" type="presParOf" srcId="{21BA5664-2BCB-C849-B26E-C9EFC865088D}" destId="{5879278B-EF4B-2F49-9811-D8253DE836E0}" srcOrd="9" destOrd="0" presId="urn:microsoft.com/office/officeart/2005/8/layout/hProcess9"/>
    <dgm:cxn modelId="{3D4FEAFE-4C19-4E4F-BD37-CCB91BFB0907}" type="presParOf" srcId="{21BA5664-2BCB-C849-B26E-C9EFC865088D}" destId="{D8043A8B-CBEB-FA4C-8742-AAF346494A8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8BA1F8-1901-B94A-8852-9D9EB607B846}" type="doc">
      <dgm:prSet loTypeId="urn:microsoft.com/office/officeart/2005/8/layout/vList5" loCatId="" qsTypeId="urn:microsoft.com/office/officeart/2005/8/quickstyle/simple4" qsCatId="simple" csTypeId="urn:microsoft.com/office/officeart/2005/8/colors/accent1_4" csCatId="accent1" phldr="1"/>
      <dgm:spPr/>
      <dgm:t>
        <a:bodyPr/>
        <a:lstStyle/>
        <a:p>
          <a:endParaRPr lang="en-GB"/>
        </a:p>
      </dgm:t>
    </dgm:pt>
    <dgm:pt modelId="{AA4087CA-B4FB-C246-845D-9947F712F1EE}">
      <dgm:prSet phldrT="[Text]"/>
      <dgm:spPr/>
      <dgm:t>
        <a:bodyPr/>
        <a:lstStyle/>
        <a:p>
          <a:r>
            <a:rPr lang="en-GB" dirty="0">
              <a:solidFill>
                <a:schemeClr val="tx1"/>
              </a:solidFill>
            </a:rPr>
            <a:t>1. Record the location</a:t>
          </a:r>
        </a:p>
      </dgm:t>
    </dgm:pt>
    <dgm:pt modelId="{7524D53B-C7B9-4949-913B-63850CFB2624}" type="parTrans" cxnId="{F83D5946-02A3-034A-9FB6-A07EC1C2F372}">
      <dgm:prSet/>
      <dgm:spPr/>
      <dgm:t>
        <a:bodyPr/>
        <a:lstStyle/>
        <a:p>
          <a:endParaRPr lang="en-GB"/>
        </a:p>
      </dgm:t>
    </dgm:pt>
    <dgm:pt modelId="{2F5F6C2F-7839-CB4F-A3A1-175024FE4839}" type="sibTrans" cxnId="{F83D5946-02A3-034A-9FB6-A07EC1C2F372}">
      <dgm:prSet/>
      <dgm:spPr/>
      <dgm:t>
        <a:bodyPr/>
        <a:lstStyle/>
        <a:p>
          <a:endParaRPr lang="en-GB"/>
        </a:p>
      </dgm:t>
    </dgm:pt>
    <dgm:pt modelId="{E7B3FA3F-0918-B54C-9A35-B23A4AE89119}">
      <dgm:prSet phldrT="[Text]" custT="1"/>
      <dgm:spPr/>
      <dgm:t>
        <a:bodyPr/>
        <a:lstStyle/>
        <a:p>
          <a:pPr algn="l"/>
          <a:r>
            <a:rPr lang="en-GB" sz="1800" dirty="0">
              <a:solidFill>
                <a:schemeClr val="tx1"/>
              </a:solidFill>
            </a:rPr>
            <a:t>Take detailed GPS coordinates/map references</a:t>
          </a:r>
        </a:p>
      </dgm:t>
    </dgm:pt>
    <dgm:pt modelId="{D22F36FB-C475-8D48-AF9B-3416487853B4}" type="parTrans" cxnId="{A10DB3D6-330D-7B4F-ACD7-C452726629EF}">
      <dgm:prSet/>
      <dgm:spPr/>
      <dgm:t>
        <a:bodyPr/>
        <a:lstStyle/>
        <a:p>
          <a:endParaRPr lang="en-GB"/>
        </a:p>
      </dgm:t>
    </dgm:pt>
    <dgm:pt modelId="{EA05E8F4-421A-5046-B48E-40AAE3A72AD1}" type="sibTrans" cxnId="{A10DB3D6-330D-7B4F-ACD7-C452726629EF}">
      <dgm:prSet/>
      <dgm:spPr/>
      <dgm:t>
        <a:bodyPr/>
        <a:lstStyle/>
        <a:p>
          <a:endParaRPr lang="en-GB"/>
        </a:p>
      </dgm:t>
    </dgm:pt>
    <dgm:pt modelId="{98894168-EDC7-1B40-9858-A7F205B763FA}">
      <dgm:prSet phldrT="[Text]" custT="1"/>
      <dgm:spPr/>
      <dgm:t>
        <a:bodyPr/>
        <a:lstStyle/>
        <a:p>
          <a:pPr algn="l"/>
          <a:r>
            <a:rPr lang="en-GB" sz="1800" dirty="0">
              <a:solidFill>
                <a:schemeClr val="tx1"/>
              </a:solidFill>
            </a:rPr>
            <a:t>Record any landmarks or physical features</a:t>
          </a:r>
        </a:p>
      </dgm:t>
    </dgm:pt>
    <dgm:pt modelId="{B4DB0CA3-E131-4849-A95F-D8A631C5FA93}" type="parTrans" cxnId="{E5DA7D6B-76EF-A844-91F9-2CCC7ECFB02D}">
      <dgm:prSet/>
      <dgm:spPr/>
      <dgm:t>
        <a:bodyPr/>
        <a:lstStyle/>
        <a:p>
          <a:endParaRPr lang="en-GB"/>
        </a:p>
      </dgm:t>
    </dgm:pt>
    <dgm:pt modelId="{A6159454-0621-2443-B960-A5B70847A316}" type="sibTrans" cxnId="{E5DA7D6B-76EF-A844-91F9-2CCC7ECFB02D}">
      <dgm:prSet/>
      <dgm:spPr/>
      <dgm:t>
        <a:bodyPr/>
        <a:lstStyle/>
        <a:p>
          <a:endParaRPr lang="en-GB"/>
        </a:p>
      </dgm:t>
    </dgm:pt>
    <dgm:pt modelId="{D575B3EC-38F8-5349-B326-6108309DDE6E}">
      <dgm:prSet phldrT="[Text]"/>
      <dgm:spPr/>
      <dgm:t>
        <a:bodyPr/>
        <a:lstStyle/>
        <a:p>
          <a:r>
            <a:rPr lang="en-GB" dirty="0">
              <a:solidFill>
                <a:schemeClr val="tx1"/>
              </a:solidFill>
            </a:rPr>
            <a:t>2. Appoint a site manager</a:t>
          </a:r>
        </a:p>
      </dgm:t>
    </dgm:pt>
    <dgm:pt modelId="{B4A2F731-D461-C641-B6C5-5984A93AB0D4}" type="parTrans" cxnId="{72912F91-BDE0-C64F-A3D7-3D34D1983157}">
      <dgm:prSet/>
      <dgm:spPr/>
      <dgm:t>
        <a:bodyPr/>
        <a:lstStyle/>
        <a:p>
          <a:endParaRPr lang="en-GB"/>
        </a:p>
      </dgm:t>
    </dgm:pt>
    <dgm:pt modelId="{213EB3B9-5472-3C42-A504-7E32737D1983}" type="sibTrans" cxnId="{72912F91-BDE0-C64F-A3D7-3D34D1983157}">
      <dgm:prSet/>
      <dgm:spPr/>
      <dgm:t>
        <a:bodyPr/>
        <a:lstStyle/>
        <a:p>
          <a:endParaRPr lang="en-GB"/>
        </a:p>
      </dgm:t>
    </dgm:pt>
    <dgm:pt modelId="{F5204843-DF56-BE4B-BC4C-C5ED40F90F41}">
      <dgm:prSet phldrT="[Text]" custT="1"/>
      <dgm:spPr/>
      <dgm:t>
        <a:bodyPr/>
        <a:lstStyle/>
        <a:p>
          <a:pPr algn="just"/>
          <a:r>
            <a:rPr lang="en-GB" sz="1800" dirty="0">
              <a:solidFill>
                <a:schemeClr val="tx1"/>
              </a:solidFill>
            </a:rPr>
            <a:t>One of your team should act as site manager</a:t>
          </a:r>
        </a:p>
      </dgm:t>
    </dgm:pt>
    <dgm:pt modelId="{43D7F24F-2F4E-6244-9A07-5FC9292B0390}" type="parTrans" cxnId="{4AF53F6F-9737-FF49-A35E-31C01B629847}">
      <dgm:prSet/>
      <dgm:spPr/>
      <dgm:t>
        <a:bodyPr/>
        <a:lstStyle/>
        <a:p>
          <a:endParaRPr lang="en-GB"/>
        </a:p>
      </dgm:t>
    </dgm:pt>
    <dgm:pt modelId="{7C798583-A340-954A-8E80-0C0196937BBE}" type="sibTrans" cxnId="{4AF53F6F-9737-FF49-A35E-31C01B629847}">
      <dgm:prSet/>
      <dgm:spPr/>
      <dgm:t>
        <a:bodyPr/>
        <a:lstStyle/>
        <a:p>
          <a:endParaRPr lang="en-GB"/>
        </a:p>
      </dgm:t>
    </dgm:pt>
    <dgm:pt modelId="{EF78F349-40D1-DA40-9D82-83CB9BEF5FAB}">
      <dgm:prSet phldrT="[Text]" custT="1"/>
      <dgm:spPr/>
      <dgm:t>
        <a:bodyPr/>
        <a:lstStyle/>
        <a:p>
          <a:pPr algn="just"/>
          <a:r>
            <a:rPr lang="en-GB" sz="1800" dirty="0"/>
            <a:t>They are also responsible for securing it</a:t>
          </a:r>
        </a:p>
      </dgm:t>
    </dgm:pt>
    <dgm:pt modelId="{0430320C-4344-FC42-8EEE-22165F92914D}" type="parTrans" cxnId="{01D6583A-6484-7647-831E-08B5EE24E84D}">
      <dgm:prSet/>
      <dgm:spPr/>
      <dgm:t>
        <a:bodyPr/>
        <a:lstStyle/>
        <a:p>
          <a:endParaRPr lang="en-GB"/>
        </a:p>
      </dgm:t>
    </dgm:pt>
    <dgm:pt modelId="{213C918A-E063-604C-AE42-FDB2E611B289}" type="sibTrans" cxnId="{01D6583A-6484-7647-831E-08B5EE24E84D}">
      <dgm:prSet/>
      <dgm:spPr/>
      <dgm:t>
        <a:bodyPr/>
        <a:lstStyle/>
        <a:p>
          <a:endParaRPr lang="en-GB"/>
        </a:p>
      </dgm:t>
    </dgm:pt>
    <dgm:pt modelId="{5A525BA8-3E66-874C-AF15-5755C7B58C7B}">
      <dgm:prSet phldrT="[Text]" custT="1"/>
      <dgm:spPr/>
      <dgm:t>
        <a:bodyPr/>
        <a:lstStyle/>
        <a:p>
          <a:pPr algn="l"/>
          <a:r>
            <a:rPr lang="en-GB" sz="1800" dirty="0">
              <a:solidFill>
                <a:schemeClr val="tx1"/>
              </a:solidFill>
            </a:rPr>
            <a:t>Keep the identifying information confidential</a:t>
          </a:r>
        </a:p>
      </dgm:t>
    </dgm:pt>
    <dgm:pt modelId="{C3FC695E-4BDD-E347-8EEB-9C90AA404C3E}" type="parTrans" cxnId="{42AC0FCE-20F2-2F41-8BD1-0C9EC5DCDC1F}">
      <dgm:prSet/>
      <dgm:spPr/>
      <dgm:t>
        <a:bodyPr/>
        <a:lstStyle/>
        <a:p>
          <a:endParaRPr lang="en-GB"/>
        </a:p>
      </dgm:t>
    </dgm:pt>
    <dgm:pt modelId="{2013F5B2-F25E-1E49-9AA3-4A3C0C5CCAE4}" type="sibTrans" cxnId="{42AC0FCE-20F2-2F41-8BD1-0C9EC5DCDC1F}">
      <dgm:prSet/>
      <dgm:spPr/>
      <dgm:t>
        <a:bodyPr/>
        <a:lstStyle/>
        <a:p>
          <a:endParaRPr lang="en-GB"/>
        </a:p>
      </dgm:t>
    </dgm:pt>
    <dgm:pt modelId="{21678904-D33D-DE46-8451-24B36146C0DB}">
      <dgm:prSet phldrT="[Text]" custT="1"/>
      <dgm:spPr/>
      <dgm:t>
        <a:bodyPr/>
        <a:lstStyle/>
        <a:p>
          <a:pPr algn="just"/>
          <a:r>
            <a:rPr lang="en-GB" sz="1800" dirty="0"/>
            <a:t>They should maintain a log of all site’s visitors </a:t>
          </a:r>
        </a:p>
      </dgm:t>
    </dgm:pt>
    <dgm:pt modelId="{F6D1F1AC-2CAA-1749-89CD-C29AFF932F91}" type="parTrans" cxnId="{9B2BAE98-7600-ED43-B02A-E54818E5DBEA}">
      <dgm:prSet/>
      <dgm:spPr/>
      <dgm:t>
        <a:bodyPr/>
        <a:lstStyle/>
        <a:p>
          <a:endParaRPr lang="en-GB"/>
        </a:p>
      </dgm:t>
    </dgm:pt>
    <dgm:pt modelId="{8CA46892-11D5-9042-A340-4EEC473159B0}" type="sibTrans" cxnId="{9B2BAE98-7600-ED43-B02A-E54818E5DBEA}">
      <dgm:prSet/>
      <dgm:spPr/>
      <dgm:t>
        <a:bodyPr/>
        <a:lstStyle/>
        <a:p>
          <a:endParaRPr lang="en-GB"/>
        </a:p>
      </dgm:t>
    </dgm:pt>
    <dgm:pt modelId="{F91AE679-7530-9240-92A6-F6510FBC536E}">
      <dgm:prSet phldrT="[Text]"/>
      <dgm:spPr/>
      <dgm:t>
        <a:bodyPr/>
        <a:lstStyle/>
        <a:p>
          <a:r>
            <a:rPr lang="en-GB" dirty="0">
              <a:solidFill>
                <a:srgbClr val="000000"/>
              </a:solidFill>
            </a:rPr>
            <a:t>3. Make notes of all actions taken</a:t>
          </a:r>
        </a:p>
      </dgm:t>
    </dgm:pt>
    <dgm:pt modelId="{6DDE79D0-DCF0-844B-8A11-04CF76ADE3E3}" type="parTrans" cxnId="{885611AD-14A0-5648-8FB6-96107E64B1B7}">
      <dgm:prSet/>
      <dgm:spPr/>
      <dgm:t>
        <a:bodyPr/>
        <a:lstStyle/>
        <a:p>
          <a:endParaRPr lang="en-GB"/>
        </a:p>
      </dgm:t>
    </dgm:pt>
    <dgm:pt modelId="{7B55C363-4C09-7748-BF96-B7B834D1C631}" type="sibTrans" cxnId="{885611AD-14A0-5648-8FB6-96107E64B1B7}">
      <dgm:prSet/>
      <dgm:spPr/>
      <dgm:t>
        <a:bodyPr/>
        <a:lstStyle/>
        <a:p>
          <a:endParaRPr lang="en-GB"/>
        </a:p>
      </dgm:t>
    </dgm:pt>
    <dgm:pt modelId="{6974A7F8-D459-F149-9475-FF08A177258A}">
      <dgm:prSet phldrT="[Text]" custT="1"/>
      <dgm:spPr/>
      <dgm:t>
        <a:bodyPr/>
        <a:lstStyle/>
        <a:p>
          <a:pPr algn="just"/>
          <a:r>
            <a:rPr lang="en-GB" sz="1800" dirty="0">
              <a:solidFill>
                <a:srgbClr val="000000"/>
              </a:solidFill>
            </a:rPr>
            <a:t>The site manager should take detailed notes of who was present at the site, what was found, when it was found and what action was taken in relation to items located</a:t>
          </a:r>
        </a:p>
      </dgm:t>
    </dgm:pt>
    <dgm:pt modelId="{4659E8F5-8A00-034A-8BFC-EB2673BA511D}" type="parTrans" cxnId="{3AF6725A-B767-2F4C-A88D-32F649516000}">
      <dgm:prSet/>
      <dgm:spPr/>
      <dgm:t>
        <a:bodyPr/>
        <a:lstStyle/>
        <a:p>
          <a:endParaRPr lang="en-GB"/>
        </a:p>
      </dgm:t>
    </dgm:pt>
    <dgm:pt modelId="{2CA39AD4-4527-CE40-A9A2-CE50F62CF852}" type="sibTrans" cxnId="{3AF6725A-B767-2F4C-A88D-32F649516000}">
      <dgm:prSet/>
      <dgm:spPr/>
      <dgm:t>
        <a:bodyPr/>
        <a:lstStyle/>
        <a:p>
          <a:endParaRPr lang="en-GB"/>
        </a:p>
      </dgm:t>
    </dgm:pt>
    <dgm:pt modelId="{CE92782C-9682-1749-BFB3-6ED62A5EAE53}" type="pres">
      <dgm:prSet presAssocID="{C68BA1F8-1901-B94A-8852-9D9EB607B846}" presName="Name0" presStyleCnt="0">
        <dgm:presLayoutVars>
          <dgm:dir/>
          <dgm:animLvl val="lvl"/>
          <dgm:resizeHandles val="exact"/>
        </dgm:presLayoutVars>
      </dgm:prSet>
      <dgm:spPr/>
      <dgm:t>
        <a:bodyPr/>
        <a:lstStyle/>
        <a:p>
          <a:endParaRPr lang="en-GB"/>
        </a:p>
      </dgm:t>
    </dgm:pt>
    <dgm:pt modelId="{9DE400CB-C4DF-9A4D-BAC7-FAD2144D1065}" type="pres">
      <dgm:prSet presAssocID="{AA4087CA-B4FB-C246-845D-9947F712F1EE}" presName="linNode" presStyleCnt="0"/>
      <dgm:spPr/>
    </dgm:pt>
    <dgm:pt modelId="{ECC8234A-F360-5C48-A51A-490F75C94377}" type="pres">
      <dgm:prSet presAssocID="{AA4087CA-B4FB-C246-845D-9947F712F1EE}" presName="parentText" presStyleLbl="node1" presStyleIdx="0" presStyleCnt="3">
        <dgm:presLayoutVars>
          <dgm:chMax val="1"/>
          <dgm:bulletEnabled val="1"/>
        </dgm:presLayoutVars>
      </dgm:prSet>
      <dgm:spPr/>
      <dgm:t>
        <a:bodyPr/>
        <a:lstStyle/>
        <a:p>
          <a:endParaRPr lang="en-GB"/>
        </a:p>
      </dgm:t>
    </dgm:pt>
    <dgm:pt modelId="{BCDC9617-1474-2B4B-87F1-27A3768EC474}" type="pres">
      <dgm:prSet presAssocID="{AA4087CA-B4FB-C246-845D-9947F712F1EE}" presName="descendantText" presStyleLbl="alignAccFollowNode1" presStyleIdx="0" presStyleCnt="3">
        <dgm:presLayoutVars>
          <dgm:bulletEnabled val="1"/>
        </dgm:presLayoutVars>
      </dgm:prSet>
      <dgm:spPr/>
      <dgm:t>
        <a:bodyPr/>
        <a:lstStyle/>
        <a:p>
          <a:endParaRPr lang="en-GB"/>
        </a:p>
      </dgm:t>
    </dgm:pt>
    <dgm:pt modelId="{C501CD79-FA9B-C24A-9C57-8F35AF4F42E2}" type="pres">
      <dgm:prSet presAssocID="{2F5F6C2F-7839-CB4F-A3A1-175024FE4839}" presName="sp" presStyleCnt="0"/>
      <dgm:spPr/>
    </dgm:pt>
    <dgm:pt modelId="{13B31198-20E4-E045-93B0-EEDA5FCA487D}" type="pres">
      <dgm:prSet presAssocID="{D575B3EC-38F8-5349-B326-6108309DDE6E}" presName="linNode" presStyleCnt="0"/>
      <dgm:spPr/>
    </dgm:pt>
    <dgm:pt modelId="{19FA6479-EA87-624D-A8B0-68F3D3358864}" type="pres">
      <dgm:prSet presAssocID="{D575B3EC-38F8-5349-B326-6108309DDE6E}" presName="parentText" presStyleLbl="node1" presStyleIdx="1" presStyleCnt="3">
        <dgm:presLayoutVars>
          <dgm:chMax val="1"/>
          <dgm:bulletEnabled val="1"/>
        </dgm:presLayoutVars>
      </dgm:prSet>
      <dgm:spPr/>
      <dgm:t>
        <a:bodyPr/>
        <a:lstStyle/>
        <a:p>
          <a:endParaRPr lang="en-GB"/>
        </a:p>
      </dgm:t>
    </dgm:pt>
    <dgm:pt modelId="{E1E26C10-BD37-DA43-A070-0DD46F292697}" type="pres">
      <dgm:prSet presAssocID="{D575B3EC-38F8-5349-B326-6108309DDE6E}" presName="descendantText" presStyleLbl="alignAccFollowNode1" presStyleIdx="1" presStyleCnt="3">
        <dgm:presLayoutVars>
          <dgm:bulletEnabled val="1"/>
        </dgm:presLayoutVars>
      </dgm:prSet>
      <dgm:spPr/>
      <dgm:t>
        <a:bodyPr/>
        <a:lstStyle/>
        <a:p>
          <a:endParaRPr lang="en-GB"/>
        </a:p>
      </dgm:t>
    </dgm:pt>
    <dgm:pt modelId="{1CC36FC4-0268-AB49-A298-2872FF75147D}" type="pres">
      <dgm:prSet presAssocID="{213EB3B9-5472-3C42-A504-7E32737D1983}" presName="sp" presStyleCnt="0"/>
      <dgm:spPr/>
    </dgm:pt>
    <dgm:pt modelId="{BB20EA04-C9BB-F946-B456-918312736827}" type="pres">
      <dgm:prSet presAssocID="{F91AE679-7530-9240-92A6-F6510FBC536E}" presName="linNode" presStyleCnt="0"/>
      <dgm:spPr/>
    </dgm:pt>
    <dgm:pt modelId="{ECE26EC5-1EB2-1C4E-B1F7-57BA9B54EC75}" type="pres">
      <dgm:prSet presAssocID="{F91AE679-7530-9240-92A6-F6510FBC536E}" presName="parentText" presStyleLbl="node1" presStyleIdx="2" presStyleCnt="3">
        <dgm:presLayoutVars>
          <dgm:chMax val="1"/>
          <dgm:bulletEnabled val="1"/>
        </dgm:presLayoutVars>
      </dgm:prSet>
      <dgm:spPr/>
      <dgm:t>
        <a:bodyPr/>
        <a:lstStyle/>
        <a:p>
          <a:endParaRPr lang="en-GB"/>
        </a:p>
      </dgm:t>
    </dgm:pt>
    <dgm:pt modelId="{5E819178-D4F6-E74B-9971-7FAAA850C5E8}" type="pres">
      <dgm:prSet presAssocID="{F91AE679-7530-9240-92A6-F6510FBC536E}" presName="descendantText" presStyleLbl="alignAccFollowNode1" presStyleIdx="2" presStyleCnt="3">
        <dgm:presLayoutVars>
          <dgm:bulletEnabled val="1"/>
        </dgm:presLayoutVars>
      </dgm:prSet>
      <dgm:spPr/>
      <dgm:t>
        <a:bodyPr/>
        <a:lstStyle/>
        <a:p>
          <a:endParaRPr lang="en-GB"/>
        </a:p>
      </dgm:t>
    </dgm:pt>
  </dgm:ptLst>
  <dgm:cxnLst>
    <dgm:cxn modelId="{F83D5946-02A3-034A-9FB6-A07EC1C2F372}" srcId="{C68BA1F8-1901-B94A-8852-9D9EB607B846}" destId="{AA4087CA-B4FB-C246-845D-9947F712F1EE}" srcOrd="0" destOrd="0" parTransId="{7524D53B-C7B9-4949-913B-63850CFB2624}" sibTransId="{2F5F6C2F-7839-CB4F-A3A1-175024FE4839}"/>
    <dgm:cxn modelId="{1880DEFF-E730-A142-8A5A-97A42363ABFD}" type="presOf" srcId="{E7B3FA3F-0918-B54C-9A35-B23A4AE89119}" destId="{BCDC9617-1474-2B4B-87F1-27A3768EC474}" srcOrd="0" destOrd="0" presId="urn:microsoft.com/office/officeart/2005/8/layout/vList5"/>
    <dgm:cxn modelId="{81A7814C-2849-4E42-BA03-4CA10F39ED38}" type="presOf" srcId="{5A525BA8-3E66-874C-AF15-5755C7B58C7B}" destId="{BCDC9617-1474-2B4B-87F1-27A3768EC474}" srcOrd="0" destOrd="2" presId="urn:microsoft.com/office/officeart/2005/8/layout/vList5"/>
    <dgm:cxn modelId="{BFB756A5-825C-9646-B346-A1917779905D}" type="presOf" srcId="{EF78F349-40D1-DA40-9D82-83CB9BEF5FAB}" destId="{E1E26C10-BD37-DA43-A070-0DD46F292697}" srcOrd="0" destOrd="2" presId="urn:microsoft.com/office/officeart/2005/8/layout/vList5"/>
    <dgm:cxn modelId="{E5DA7D6B-76EF-A844-91F9-2CCC7ECFB02D}" srcId="{AA4087CA-B4FB-C246-845D-9947F712F1EE}" destId="{98894168-EDC7-1B40-9858-A7F205B763FA}" srcOrd="1" destOrd="0" parTransId="{B4DB0CA3-E131-4849-A95F-D8A631C5FA93}" sibTransId="{A6159454-0621-2443-B960-A5B70847A316}"/>
    <dgm:cxn modelId="{A39E3845-F0C0-7140-9A26-36987EF2ECF8}" type="presOf" srcId="{21678904-D33D-DE46-8451-24B36146C0DB}" destId="{E1E26C10-BD37-DA43-A070-0DD46F292697}" srcOrd="0" destOrd="1" presId="urn:microsoft.com/office/officeart/2005/8/layout/vList5"/>
    <dgm:cxn modelId="{9E82E512-50D8-FD4C-ABD6-8690F99F998E}" type="presOf" srcId="{6974A7F8-D459-F149-9475-FF08A177258A}" destId="{5E819178-D4F6-E74B-9971-7FAAA850C5E8}" srcOrd="0" destOrd="0" presId="urn:microsoft.com/office/officeart/2005/8/layout/vList5"/>
    <dgm:cxn modelId="{72912F91-BDE0-C64F-A3D7-3D34D1983157}" srcId="{C68BA1F8-1901-B94A-8852-9D9EB607B846}" destId="{D575B3EC-38F8-5349-B326-6108309DDE6E}" srcOrd="1" destOrd="0" parTransId="{B4A2F731-D461-C641-B6C5-5984A93AB0D4}" sibTransId="{213EB3B9-5472-3C42-A504-7E32737D1983}"/>
    <dgm:cxn modelId="{F79C07E4-8C48-254B-B0DB-4A5021A00E08}" type="presOf" srcId="{AA4087CA-B4FB-C246-845D-9947F712F1EE}" destId="{ECC8234A-F360-5C48-A51A-490F75C94377}" srcOrd="0" destOrd="0" presId="urn:microsoft.com/office/officeart/2005/8/layout/vList5"/>
    <dgm:cxn modelId="{DB95E963-3FA4-034C-ACAA-4708E805A9ED}" type="presOf" srcId="{D575B3EC-38F8-5349-B326-6108309DDE6E}" destId="{19FA6479-EA87-624D-A8B0-68F3D3358864}" srcOrd="0" destOrd="0" presId="urn:microsoft.com/office/officeart/2005/8/layout/vList5"/>
    <dgm:cxn modelId="{9B2BAE98-7600-ED43-B02A-E54818E5DBEA}" srcId="{D575B3EC-38F8-5349-B326-6108309DDE6E}" destId="{21678904-D33D-DE46-8451-24B36146C0DB}" srcOrd="1" destOrd="0" parTransId="{F6D1F1AC-2CAA-1749-89CD-C29AFF932F91}" sibTransId="{8CA46892-11D5-9042-A340-4EEC473159B0}"/>
    <dgm:cxn modelId="{61CE06FA-DB11-9D47-A3DB-418CA2F037ED}" type="presOf" srcId="{F5204843-DF56-BE4B-BC4C-C5ED40F90F41}" destId="{E1E26C10-BD37-DA43-A070-0DD46F292697}" srcOrd="0" destOrd="0" presId="urn:microsoft.com/office/officeart/2005/8/layout/vList5"/>
    <dgm:cxn modelId="{4AF53F6F-9737-FF49-A35E-31C01B629847}" srcId="{D575B3EC-38F8-5349-B326-6108309DDE6E}" destId="{F5204843-DF56-BE4B-BC4C-C5ED40F90F41}" srcOrd="0" destOrd="0" parTransId="{43D7F24F-2F4E-6244-9A07-5FC9292B0390}" sibTransId="{7C798583-A340-954A-8E80-0C0196937BBE}"/>
    <dgm:cxn modelId="{14ED5F78-1F59-0342-A9BF-A5154E228DFE}" type="presOf" srcId="{98894168-EDC7-1B40-9858-A7F205B763FA}" destId="{BCDC9617-1474-2B4B-87F1-27A3768EC474}" srcOrd="0" destOrd="1" presId="urn:microsoft.com/office/officeart/2005/8/layout/vList5"/>
    <dgm:cxn modelId="{1F07D8FF-FB4E-8549-953A-4FB7C6E1A236}" type="presOf" srcId="{F91AE679-7530-9240-92A6-F6510FBC536E}" destId="{ECE26EC5-1EB2-1C4E-B1F7-57BA9B54EC75}" srcOrd="0" destOrd="0" presId="urn:microsoft.com/office/officeart/2005/8/layout/vList5"/>
    <dgm:cxn modelId="{42AC0FCE-20F2-2F41-8BD1-0C9EC5DCDC1F}" srcId="{AA4087CA-B4FB-C246-845D-9947F712F1EE}" destId="{5A525BA8-3E66-874C-AF15-5755C7B58C7B}" srcOrd="2" destOrd="0" parTransId="{C3FC695E-4BDD-E347-8EEB-9C90AA404C3E}" sibTransId="{2013F5B2-F25E-1E49-9AA3-4A3C0C5CCAE4}"/>
    <dgm:cxn modelId="{1C3D86F1-4CB0-8740-A315-8239436DB49E}" type="presOf" srcId="{C68BA1F8-1901-B94A-8852-9D9EB607B846}" destId="{CE92782C-9682-1749-BFB3-6ED62A5EAE53}" srcOrd="0" destOrd="0" presId="urn:microsoft.com/office/officeart/2005/8/layout/vList5"/>
    <dgm:cxn modelId="{3AF6725A-B767-2F4C-A88D-32F649516000}" srcId="{F91AE679-7530-9240-92A6-F6510FBC536E}" destId="{6974A7F8-D459-F149-9475-FF08A177258A}" srcOrd="0" destOrd="0" parTransId="{4659E8F5-8A00-034A-8BFC-EB2673BA511D}" sibTransId="{2CA39AD4-4527-CE40-A9A2-CE50F62CF852}"/>
    <dgm:cxn modelId="{A10DB3D6-330D-7B4F-ACD7-C452726629EF}" srcId="{AA4087CA-B4FB-C246-845D-9947F712F1EE}" destId="{E7B3FA3F-0918-B54C-9A35-B23A4AE89119}" srcOrd="0" destOrd="0" parTransId="{D22F36FB-C475-8D48-AF9B-3416487853B4}" sibTransId="{EA05E8F4-421A-5046-B48E-40AAE3A72AD1}"/>
    <dgm:cxn modelId="{885611AD-14A0-5648-8FB6-96107E64B1B7}" srcId="{C68BA1F8-1901-B94A-8852-9D9EB607B846}" destId="{F91AE679-7530-9240-92A6-F6510FBC536E}" srcOrd="2" destOrd="0" parTransId="{6DDE79D0-DCF0-844B-8A11-04CF76ADE3E3}" sibTransId="{7B55C363-4C09-7748-BF96-B7B834D1C631}"/>
    <dgm:cxn modelId="{01D6583A-6484-7647-831E-08B5EE24E84D}" srcId="{D575B3EC-38F8-5349-B326-6108309DDE6E}" destId="{EF78F349-40D1-DA40-9D82-83CB9BEF5FAB}" srcOrd="2" destOrd="0" parTransId="{0430320C-4344-FC42-8EEE-22165F92914D}" sibTransId="{213C918A-E063-604C-AE42-FDB2E611B289}"/>
    <dgm:cxn modelId="{A6812F3C-59E2-714B-9302-C2CB7F47D1B8}" type="presParOf" srcId="{CE92782C-9682-1749-BFB3-6ED62A5EAE53}" destId="{9DE400CB-C4DF-9A4D-BAC7-FAD2144D1065}" srcOrd="0" destOrd="0" presId="urn:microsoft.com/office/officeart/2005/8/layout/vList5"/>
    <dgm:cxn modelId="{562687DA-64C8-3C40-8F9D-6B8882D5D958}" type="presParOf" srcId="{9DE400CB-C4DF-9A4D-BAC7-FAD2144D1065}" destId="{ECC8234A-F360-5C48-A51A-490F75C94377}" srcOrd="0" destOrd="0" presId="urn:microsoft.com/office/officeart/2005/8/layout/vList5"/>
    <dgm:cxn modelId="{ED64B313-2324-8145-9D2D-DF23F41B0E77}" type="presParOf" srcId="{9DE400CB-C4DF-9A4D-BAC7-FAD2144D1065}" destId="{BCDC9617-1474-2B4B-87F1-27A3768EC474}" srcOrd="1" destOrd="0" presId="urn:microsoft.com/office/officeart/2005/8/layout/vList5"/>
    <dgm:cxn modelId="{6ED4AAD5-A4D4-4B48-9355-557394A0A6A7}" type="presParOf" srcId="{CE92782C-9682-1749-BFB3-6ED62A5EAE53}" destId="{C501CD79-FA9B-C24A-9C57-8F35AF4F42E2}" srcOrd="1" destOrd="0" presId="urn:microsoft.com/office/officeart/2005/8/layout/vList5"/>
    <dgm:cxn modelId="{F9861FB6-C882-7345-9C78-8F0CFD23590A}" type="presParOf" srcId="{CE92782C-9682-1749-BFB3-6ED62A5EAE53}" destId="{13B31198-20E4-E045-93B0-EEDA5FCA487D}" srcOrd="2" destOrd="0" presId="urn:microsoft.com/office/officeart/2005/8/layout/vList5"/>
    <dgm:cxn modelId="{4976A89A-EA42-8D43-9A4E-4090CC5E93D9}" type="presParOf" srcId="{13B31198-20E4-E045-93B0-EEDA5FCA487D}" destId="{19FA6479-EA87-624D-A8B0-68F3D3358864}" srcOrd="0" destOrd="0" presId="urn:microsoft.com/office/officeart/2005/8/layout/vList5"/>
    <dgm:cxn modelId="{C971C76D-B4C4-3F49-BB5F-66B95088A1C1}" type="presParOf" srcId="{13B31198-20E4-E045-93B0-EEDA5FCA487D}" destId="{E1E26C10-BD37-DA43-A070-0DD46F292697}" srcOrd="1" destOrd="0" presId="urn:microsoft.com/office/officeart/2005/8/layout/vList5"/>
    <dgm:cxn modelId="{9534ADA9-1E93-FC4F-AAF5-B41D0A9E93F4}" type="presParOf" srcId="{CE92782C-9682-1749-BFB3-6ED62A5EAE53}" destId="{1CC36FC4-0268-AB49-A298-2872FF75147D}" srcOrd="3" destOrd="0" presId="urn:microsoft.com/office/officeart/2005/8/layout/vList5"/>
    <dgm:cxn modelId="{D0397654-DA0A-D44A-9677-11810360F713}" type="presParOf" srcId="{CE92782C-9682-1749-BFB3-6ED62A5EAE53}" destId="{BB20EA04-C9BB-F946-B456-918312736827}" srcOrd="4" destOrd="0" presId="urn:microsoft.com/office/officeart/2005/8/layout/vList5"/>
    <dgm:cxn modelId="{1E92DE5B-97A8-CC46-B8BD-34A19D116A03}" type="presParOf" srcId="{BB20EA04-C9BB-F946-B456-918312736827}" destId="{ECE26EC5-1EB2-1C4E-B1F7-57BA9B54EC75}" srcOrd="0" destOrd="0" presId="urn:microsoft.com/office/officeart/2005/8/layout/vList5"/>
    <dgm:cxn modelId="{6DABD191-7A2A-9D42-A213-3B822121CBA4}" type="presParOf" srcId="{BB20EA04-C9BB-F946-B456-918312736827}" destId="{5E819178-D4F6-E74B-9971-7FAAA850C5E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8BA1F8-1901-B94A-8852-9D9EB607B846}" type="doc">
      <dgm:prSet loTypeId="urn:microsoft.com/office/officeart/2005/8/layout/vList5" loCatId="" qsTypeId="urn:microsoft.com/office/officeart/2005/8/quickstyle/simple4" qsCatId="simple" csTypeId="urn:microsoft.com/office/officeart/2005/8/colors/accent1_4" csCatId="accent1" phldr="1"/>
      <dgm:spPr/>
      <dgm:t>
        <a:bodyPr/>
        <a:lstStyle/>
        <a:p>
          <a:endParaRPr lang="en-GB"/>
        </a:p>
      </dgm:t>
    </dgm:pt>
    <dgm:pt modelId="{AA4087CA-B4FB-C246-845D-9947F712F1EE}">
      <dgm:prSet phldrT="[Text]"/>
      <dgm:spPr/>
      <dgm:t>
        <a:bodyPr/>
        <a:lstStyle/>
        <a:p>
          <a:r>
            <a:rPr lang="en-GB" dirty="0">
              <a:solidFill>
                <a:schemeClr val="tx1"/>
              </a:solidFill>
            </a:rPr>
            <a:t>4. Photograph the site/evidence</a:t>
          </a:r>
        </a:p>
      </dgm:t>
    </dgm:pt>
    <dgm:pt modelId="{7524D53B-C7B9-4949-913B-63850CFB2624}" type="parTrans" cxnId="{F83D5946-02A3-034A-9FB6-A07EC1C2F372}">
      <dgm:prSet/>
      <dgm:spPr/>
      <dgm:t>
        <a:bodyPr/>
        <a:lstStyle/>
        <a:p>
          <a:endParaRPr lang="en-GB"/>
        </a:p>
      </dgm:t>
    </dgm:pt>
    <dgm:pt modelId="{2F5F6C2F-7839-CB4F-A3A1-175024FE4839}" type="sibTrans" cxnId="{F83D5946-02A3-034A-9FB6-A07EC1C2F372}">
      <dgm:prSet/>
      <dgm:spPr/>
      <dgm:t>
        <a:bodyPr/>
        <a:lstStyle/>
        <a:p>
          <a:endParaRPr lang="en-GB"/>
        </a:p>
      </dgm:t>
    </dgm:pt>
    <dgm:pt modelId="{E7B3FA3F-0918-B54C-9A35-B23A4AE89119}">
      <dgm:prSet phldrT="[Text]" custT="1"/>
      <dgm:spPr/>
      <dgm:t>
        <a:bodyPr/>
        <a:lstStyle/>
        <a:p>
          <a:r>
            <a:rPr lang="en-GB" sz="1800" dirty="0">
              <a:solidFill>
                <a:schemeClr val="tx1"/>
              </a:solidFill>
            </a:rPr>
            <a:t>Record </a:t>
          </a:r>
          <a:r>
            <a:rPr lang="en-GB" sz="1800" dirty="0" smtClean="0">
              <a:solidFill>
                <a:schemeClr val="tx1"/>
              </a:solidFill>
            </a:rPr>
            <a:t>undisturbed </a:t>
          </a:r>
          <a:r>
            <a:rPr lang="en-GB" sz="1800" dirty="0">
              <a:solidFill>
                <a:schemeClr val="tx1"/>
              </a:solidFill>
            </a:rPr>
            <a:t>site/contents, show scale</a:t>
          </a:r>
        </a:p>
      </dgm:t>
    </dgm:pt>
    <dgm:pt modelId="{D22F36FB-C475-8D48-AF9B-3416487853B4}" type="parTrans" cxnId="{A10DB3D6-330D-7B4F-ACD7-C452726629EF}">
      <dgm:prSet/>
      <dgm:spPr/>
      <dgm:t>
        <a:bodyPr/>
        <a:lstStyle/>
        <a:p>
          <a:endParaRPr lang="en-GB"/>
        </a:p>
      </dgm:t>
    </dgm:pt>
    <dgm:pt modelId="{EA05E8F4-421A-5046-B48E-40AAE3A72AD1}" type="sibTrans" cxnId="{A10DB3D6-330D-7B4F-ACD7-C452726629EF}">
      <dgm:prSet/>
      <dgm:spPr/>
      <dgm:t>
        <a:bodyPr/>
        <a:lstStyle/>
        <a:p>
          <a:endParaRPr lang="en-GB"/>
        </a:p>
      </dgm:t>
    </dgm:pt>
    <dgm:pt modelId="{98894168-EDC7-1B40-9858-A7F205B763FA}">
      <dgm:prSet phldrT="[Text]" custT="1"/>
      <dgm:spPr/>
      <dgm:t>
        <a:bodyPr/>
        <a:lstStyle/>
        <a:p>
          <a:r>
            <a:rPr lang="en-GB" sz="1800" dirty="0">
              <a:solidFill>
                <a:schemeClr val="tx1"/>
              </a:solidFill>
            </a:rPr>
            <a:t>Include </a:t>
          </a:r>
          <a:r>
            <a:rPr lang="en-GB" sz="1800" dirty="0" smtClean="0">
              <a:solidFill>
                <a:schemeClr val="tx1"/>
              </a:solidFill>
            </a:rPr>
            <a:t>overall, context </a:t>
          </a:r>
          <a:r>
            <a:rPr lang="en-GB" sz="1800" dirty="0">
              <a:solidFill>
                <a:schemeClr val="tx1"/>
              </a:solidFill>
            </a:rPr>
            <a:t>and close-up photos</a:t>
          </a:r>
        </a:p>
      </dgm:t>
    </dgm:pt>
    <dgm:pt modelId="{B4DB0CA3-E131-4849-A95F-D8A631C5FA93}" type="parTrans" cxnId="{E5DA7D6B-76EF-A844-91F9-2CCC7ECFB02D}">
      <dgm:prSet/>
      <dgm:spPr/>
      <dgm:t>
        <a:bodyPr/>
        <a:lstStyle/>
        <a:p>
          <a:endParaRPr lang="en-GB"/>
        </a:p>
      </dgm:t>
    </dgm:pt>
    <dgm:pt modelId="{A6159454-0621-2443-B960-A5B70847A316}" type="sibTrans" cxnId="{E5DA7D6B-76EF-A844-91F9-2CCC7ECFB02D}">
      <dgm:prSet/>
      <dgm:spPr/>
      <dgm:t>
        <a:bodyPr/>
        <a:lstStyle/>
        <a:p>
          <a:endParaRPr lang="en-GB"/>
        </a:p>
      </dgm:t>
    </dgm:pt>
    <dgm:pt modelId="{D575B3EC-38F8-5349-B326-6108309DDE6E}">
      <dgm:prSet phldrT="[Text]"/>
      <dgm:spPr/>
      <dgm:t>
        <a:bodyPr/>
        <a:lstStyle/>
        <a:p>
          <a:r>
            <a:rPr lang="en-GB" dirty="0">
              <a:solidFill>
                <a:schemeClr val="tx1"/>
              </a:solidFill>
            </a:rPr>
            <a:t>5. Sketch the site/evidence</a:t>
          </a:r>
        </a:p>
      </dgm:t>
    </dgm:pt>
    <dgm:pt modelId="{B4A2F731-D461-C641-B6C5-5984A93AB0D4}" type="parTrans" cxnId="{72912F91-BDE0-C64F-A3D7-3D34D1983157}">
      <dgm:prSet/>
      <dgm:spPr/>
      <dgm:t>
        <a:bodyPr/>
        <a:lstStyle/>
        <a:p>
          <a:endParaRPr lang="en-GB"/>
        </a:p>
      </dgm:t>
    </dgm:pt>
    <dgm:pt modelId="{213EB3B9-5472-3C42-A504-7E32737D1983}" type="sibTrans" cxnId="{72912F91-BDE0-C64F-A3D7-3D34D1983157}">
      <dgm:prSet/>
      <dgm:spPr/>
      <dgm:t>
        <a:bodyPr/>
        <a:lstStyle/>
        <a:p>
          <a:endParaRPr lang="en-GB"/>
        </a:p>
      </dgm:t>
    </dgm:pt>
    <dgm:pt modelId="{F5204843-DF56-BE4B-BC4C-C5ED40F90F41}">
      <dgm:prSet phldrT="[Text]" custT="1"/>
      <dgm:spPr/>
      <dgm:t>
        <a:bodyPr/>
        <a:lstStyle/>
        <a:p>
          <a:r>
            <a:rPr lang="en-GB" sz="1800" dirty="0">
              <a:solidFill>
                <a:schemeClr val="tx1"/>
              </a:solidFill>
            </a:rPr>
            <a:t>Sketch should be overhead view &amp; include scale</a:t>
          </a:r>
        </a:p>
      </dgm:t>
    </dgm:pt>
    <dgm:pt modelId="{43D7F24F-2F4E-6244-9A07-5FC9292B0390}" type="parTrans" cxnId="{4AF53F6F-9737-FF49-A35E-31C01B629847}">
      <dgm:prSet/>
      <dgm:spPr/>
      <dgm:t>
        <a:bodyPr/>
        <a:lstStyle/>
        <a:p>
          <a:endParaRPr lang="en-GB"/>
        </a:p>
      </dgm:t>
    </dgm:pt>
    <dgm:pt modelId="{7C798583-A340-954A-8E80-0C0196937BBE}" type="sibTrans" cxnId="{4AF53F6F-9737-FF49-A35E-31C01B629847}">
      <dgm:prSet/>
      <dgm:spPr/>
      <dgm:t>
        <a:bodyPr/>
        <a:lstStyle/>
        <a:p>
          <a:endParaRPr lang="en-GB"/>
        </a:p>
      </dgm:t>
    </dgm:pt>
    <dgm:pt modelId="{5A525BA8-3E66-874C-AF15-5755C7B58C7B}">
      <dgm:prSet phldrT="[Text]" custT="1"/>
      <dgm:spPr/>
      <dgm:t>
        <a:bodyPr/>
        <a:lstStyle/>
        <a:p>
          <a:r>
            <a:rPr lang="en-GB" sz="1800" dirty="0">
              <a:solidFill>
                <a:schemeClr val="tx1"/>
              </a:solidFill>
            </a:rPr>
            <a:t>Maintain a photo log (include person, date, time)</a:t>
          </a:r>
        </a:p>
      </dgm:t>
    </dgm:pt>
    <dgm:pt modelId="{C3FC695E-4BDD-E347-8EEB-9C90AA404C3E}" type="parTrans" cxnId="{42AC0FCE-20F2-2F41-8BD1-0C9EC5DCDC1F}">
      <dgm:prSet/>
      <dgm:spPr/>
      <dgm:t>
        <a:bodyPr/>
        <a:lstStyle/>
        <a:p>
          <a:endParaRPr lang="en-GB"/>
        </a:p>
      </dgm:t>
    </dgm:pt>
    <dgm:pt modelId="{2013F5B2-F25E-1E49-9AA3-4A3C0C5CCAE4}" type="sibTrans" cxnId="{42AC0FCE-20F2-2F41-8BD1-0C9EC5DCDC1F}">
      <dgm:prSet/>
      <dgm:spPr/>
      <dgm:t>
        <a:bodyPr/>
        <a:lstStyle/>
        <a:p>
          <a:endParaRPr lang="en-GB"/>
        </a:p>
      </dgm:t>
    </dgm:pt>
    <dgm:pt modelId="{21678904-D33D-DE46-8451-24B36146C0DB}">
      <dgm:prSet phldrT="[Text]" custT="1"/>
      <dgm:spPr/>
      <dgm:t>
        <a:bodyPr/>
        <a:lstStyle/>
        <a:p>
          <a:r>
            <a:rPr lang="en-GB" sz="1800" dirty="0"/>
            <a:t>Include key features, location, type of evidence</a:t>
          </a:r>
        </a:p>
      </dgm:t>
    </dgm:pt>
    <dgm:pt modelId="{F6D1F1AC-2CAA-1749-89CD-C29AFF932F91}" type="parTrans" cxnId="{9B2BAE98-7600-ED43-B02A-E54818E5DBEA}">
      <dgm:prSet/>
      <dgm:spPr/>
      <dgm:t>
        <a:bodyPr/>
        <a:lstStyle/>
        <a:p>
          <a:endParaRPr lang="en-GB"/>
        </a:p>
      </dgm:t>
    </dgm:pt>
    <dgm:pt modelId="{8CA46892-11D5-9042-A340-4EEC473159B0}" type="sibTrans" cxnId="{9B2BAE98-7600-ED43-B02A-E54818E5DBEA}">
      <dgm:prSet/>
      <dgm:spPr/>
      <dgm:t>
        <a:bodyPr/>
        <a:lstStyle/>
        <a:p>
          <a:endParaRPr lang="en-GB"/>
        </a:p>
      </dgm:t>
    </dgm:pt>
    <dgm:pt modelId="{F91AE679-7530-9240-92A6-F6510FBC536E}">
      <dgm:prSet phldrT="[Text]"/>
      <dgm:spPr/>
      <dgm:t>
        <a:bodyPr/>
        <a:lstStyle/>
        <a:p>
          <a:r>
            <a:rPr lang="en-GB" dirty="0">
              <a:solidFill>
                <a:srgbClr val="000000"/>
              </a:solidFill>
            </a:rPr>
            <a:t>6. Leave the site as you found it</a:t>
          </a:r>
        </a:p>
      </dgm:t>
    </dgm:pt>
    <dgm:pt modelId="{6DDE79D0-DCF0-844B-8A11-04CF76ADE3E3}" type="parTrans" cxnId="{885611AD-14A0-5648-8FB6-96107E64B1B7}">
      <dgm:prSet/>
      <dgm:spPr/>
      <dgm:t>
        <a:bodyPr/>
        <a:lstStyle/>
        <a:p>
          <a:endParaRPr lang="en-GB"/>
        </a:p>
      </dgm:t>
    </dgm:pt>
    <dgm:pt modelId="{7B55C363-4C09-7748-BF96-B7B834D1C631}" type="sibTrans" cxnId="{885611AD-14A0-5648-8FB6-96107E64B1B7}">
      <dgm:prSet/>
      <dgm:spPr/>
      <dgm:t>
        <a:bodyPr/>
        <a:lstStyle/>
        <a:p>
          <a:endParaRPr lang="en-GB"/>
        </a:p>
      </dgm:t>
    </dgm:pt>
    <dgm:pt modelId="{6974A7F8-D459-F149-9475-FF08A177258A}">
      <dgm:prSet phldrT="[Text]"/>
      <dgm:spPr/>
      <dgm:t>
        <a:bodyPr/>
        <a:lstStyle/>
        <a:p>
          <a:r>
            <a:rPr lang="en-GB" dirty="0">
              <a:solidFill>
                <a:srgbClr val="000000"/>
              </a:solidFill>
            </a:rPr>
            <a:t>Do not disturb </a:t>
          </a:r>
          <a:r>
            <a:rPr lang="en-GB">
              <a:solidFill>
                <a:srgbClr val="000000"/>
              </a:solidFill>
            </a:rPr>
            <a:t>the site/collect physical evidence</a:t>
          </a:r>
          <a:endParaRPr lang="en-GB" dirty="0">
            <a:solidFill>
              <a:srgbClr val="000000"/>
            </a:solidFill>
          </a:endParaRPr>
        </a:p>
      </dgm:t>
    </dgm:pt>
    <dgm:pt modelId="{4659E8F5-8A00-034A-8BFC-EB2673BA511D}" type="parTrans" cxnId="{3AF6725A-B767-2F4C-A88D-32F649516000}">
      <dgm:prSet/>
      <dgm:spPr/>
      <dgm:t>
        <a:bodyPr/>
        <a:lstStyle/>
        <a:p>
          <a:endParaRPr lang="en-GB"/>
        </a:p>
      </dgm:t>
    </dgm:pt>
    <dgm:pt modelId="{2CA39AD4-4527-CE40-A9A2-CE50F62CF852}" type="sibTrans" cxnId="{3AF6725A-B767-2F4C-A88D-32F649516000}">
      <dgm:prSet/>
      <dgm:spPr/>
      <dgm:t>
        <a:bodyPr/>
        <a:lstStyle/>
        <a:p>
          <a:endParaRPr lang="en-GB"/>
        </a:p>
      </dgm:t>
    </dgm:pt>
    <dgm:pt modelId="{EF78F349-40D1-DA40-9D82-83CB9BEF5FAB}">
      <dgm:prSet phldrT="[Text]" custT="1"/>
      <dgm:spPr/>
      <dgm:t>
        <a:bodyPr/>
        <a:lstStyle/>
        <a:p>
          <a:r>
            <a:rPr lang="en-GB" sz="1800" dirty="0"/>
            <a:t>Sign and date the sketch</a:t>
          </a:r>
        </a:p>
      </dgm:t>
    </dgm:pt>
    <dgm:pt modelId="{213C918A-E063-604C-AE42-FDB2E611B289}" type="sibTrans" cxnId="{01D6583A-6484-7647-831E-08B5EE24E84D}">
      <dgm:prSet/>
      <dgm:spPr/>
      <dgm:t>
        <a:bodyPr/>
        <a:lstStyle/>
        <a:p>
          <a:endParaRPr lang="en-GB"/>
        </a:p>
      </dgm:t>
    </dgm:pt>
    <dgm:pt modelId="{0430320C-4344-FC42-8EEE-22165F92914D}" type="parTrans" cxnId="{01D6583A-6484-7647-831E-08B5EE24E84D}">
      <dgm:prSet/>
      <dgm:spPr/>
      <dgm:t>
        <a:bodyPr/>
        <a:lstStyle/>
        <a:p>
          <a:endParaRPr lang="en-GB"/>
        </a:p>
      </dgm:t>
    </dgm:pt>
    <dgm:pt modelId="{8BF02651-CC4D-8340-9613-5B9AD2306F7E}">
      <dgm:prSet phldrT="[Text]"/>
      <dgm:spPr/>
      <dgm:t>
        <a:bodyPr/>
        <a:lstStyle/>
        <a:p>
          <a:r>
            <a:rPr lang="en-GB" dirty="0">
              <a:solidFill>
                <a:srgbClr val="000000"/>
              </a:solidFill>
            </a:rPr>
            <a:t>Only remove </a:t>
          </a:r>
          <a:r>
            <a:rPr lang="en-GB" dirty="0" smtClean="0">
              <a:solidFill>
                <a:srgbClr val="000000"/>
              </a:solidFill>
            </a:rPr>
            <a:t>it </a:t>
          </a:r>
          <a:r>
            <a:rPr lang="en-GB" dirty="0">
              <a:solidFill>
                <a:srgbClr val="000000"/>
              </a:solidFill>
            </a:rPr>
            <a:t>if </a:t>
          </a:r>
          <a:r>
            <a:rPr lang="en-GB" dirty="0" smtClean="0">
              <a:solidFill>
                <a:srgbClr val="000000"/>
              </a:solidFill>
            </a:rPr>
            <a:t>you are properly </a:t>
          </a:r>
          <a:r>
            <a:rPr lang="en-GB" dirty="0">
              <a:solidFill>
                <a:srgbClr val="000000"/>
              </a:solidFill>
            </a:rPr>
            <a:t>trained, </a:t>
          </a:r>
          <a:r>
            <a:rPr lang="en-GB" dirty="0" smtClean="0">
              <a:solidFill>
                <a:srgbClr val="000000"/>
              </a:solidFill>
            </a:rPr>
            <a:t>cannot </a:t>
          </a:r>
          <a:r>
            <a:rPr lang="en-GB" dirty="0">
              <a:solidFill>
                <a:srgbClr val="000000"/>
              </a:solidFill>
            </a:rPr>
            <a:t>record it and believe it might be destroyed</a:t>
          </a:r>
        </a:p>
      </dgm:t>
    </dgm:pt>
    <dgm:pt modelId="{7EA1E4EC-05D8-C54D-A240-3D5FD5F0BAD4}" type="sibTrans" cxnId="{77F61203-FFC1-6A42-B2B9-7A9664D66762}">
      <dgm:prSet/>
      <dgm:spPr/>
    </dgm:pt>
    <dgm:pt modelId="{526455CC-D91B-7545-A748-FC0096DE7919}" type="parTrans" cxnId="{77F61203-FFC1-6A42-B2B9-7A9664D66762}">
      <dgm:prSet/>
      <dgm:spPr/>
    </dgm:pt>
    <dgm:pt modelId="{CE92782C-9682-1749-BFB3-6ED62A5EAE53}" type="pres">
      <dgm:prSet presAssocID="{C68BA1F8-1901-B94A-8852-9D9EB607B846}" presName="Name0" presStyleCnt="0">
        <dgm:presLayoutVars>
          <dgm:dir/>
          <dgm:animLvl val="lvl"/>
          <dgm:resizeHandles val="exact"/>
        </dgm:presLayoutVars>
      </dgm:prSet>
      <dgm:spPr/>
      <dgm:t>
        <a:bodyPr/>
        <a:lstStyle/>
        <a:p>
          <a:endParaRPr lang="en-GB"/>
        </a:p>
      </dgm:t>
    </dgm:pt>
    <dgm:pt modelId="{9DE400CB-C4DF-9A4D-BAC7-FAD2144D1065}" type="pres">
      <dgm:prSet presAssocID="{AA4087CA-B4FB-C246-845D-9947F712F1EE}" presName="linNode" presStyleCnt="0"/>
      <dgm:spPr/>
    </dgm:pt>
    <dgm:pt modelId="{ECC8234A-F360-5C48-A51A-490F75C94377}" type="pres">
      <dgm:prSet presAssocID="{AA4087CA-B4FB-C246-845D-9947F712F1EE}" presName="parentText" presStyleLbl="node1" presStyleIdx="0" presStyleCnt="3">
        <dgm:presLayoutVars>
          <dgm:chMax val="1"/>
          <dgm:bulletEnabled val="1"/>
        </dgm:presLayoutVars>
      </dgm:prSet>
      <dgm:spPr/>
      <dgm:t>
        <a:bodyPr/>
        <a:lstStyle/>
        <a:p>
          <a:endParaRPr lang="en-GB"/>
        </a:p>
      </dgm:t>
    </dgm:pt>
    <dgm:pt modelId="{BCDC9617-1474-2B4B-87F1-27A3768EC474}" type="pres">
      <dgm:prSet presAssocID="{AA4087CA-B4FB-C246-845D-9947F712F1EE}" presName="descendantText" presStyleLbl="alignAccFollowNode1" presStyleIdx="0" presStyleCnt="3">
        <dgm:presLayoutVars>
          <dgm:bulletEnabled val="1"/>
        </dgm:presLayoutVars>
      </dgm:prSet>
      <dgm:spPr/>
      <dgm:t>
        <a:bodyPr/>
        <a:lstStyle/>
        <a:p>
          <a:endParaRPr lang="en-GB"/>
        </a:p>
      </dgm:t>
    </dgm:pt>
    <dgm:pt modelId="{C501CD79-FA9B-C24A-9C57-8F35AF4F42E2}" type="pres">
      <dgm:prSet presAssocID="{2F5F6C2F-7839-CB4F-A3A1-175024FE4839}" presName="sp" presStyleCnt="0"/>
      <dgm:spPr/>
    </dgm:pt>
    <dgm:pt modelId="{13B31198-20E4-E045-93B0-EEDA5FCA487D}" type="pres">
      <dgm:prSet presAssocID="{D575B3EC-38F8-5349-B326-6108309DDE6E}" presName="linNode" presStyleCnt="0"/>
      <dgm:spPr/>
    </dgm:pt>
    <dgm:pt modelId="{19FA6479-EA87-624D-A8B0-68F3D3358864}" type="pres">
      <dgm:prSet presAssocID="{D575B3EC-38F8-5349-B326-6108309DDE6E}" presName="parentText" presStyleLbl="node1" presStyleIdx="1" presStyleCnt="3">
        <dgm:presLayoutVars>
          <dgm:chMax val="1"/>
          <dgm:bulletEnabled val="1"/>
        </dgm:presLayoutVars>
      </dgm:prSet>
      <dgm:spPr/>
      <dgm:t>
        <a:bodyPr/>
        <a:lstStyle/>
        <a:p>
          <a:endParaRPr lang="en-GB"/>
        </a:p>
      </dgm:t>
    </dgm:pt>
    <dgm:pt modelId="{E1E26C10-BD37-DA43-A070-0DD46F292697}" type="pres">
      <dgm:prSet presAssocID="{D575B3EC-38F8-5349-B326-6108309DDE6E}" presName="descendantText" presStyleLbl="alignAccFollowNode1" presStyleIdx="1" presStyleCnt="3">
        <dgm:presLayoutVars>
          <dgm:bulletEnabled val="1"/>
        </dgm:presLayoutVars>
      </dgm:prSet>
      <dgm:spPr/>
      <dgm:t>
        <a:bodyPr/>
        <a:lstStyle/>
        <a:p>
          <a:endParaRPr lang="en-GB"/>
        </a:p>
      </dgm:t>
    </dgm:pt>
    <dgm:pt modelId="{1CC36FC4-0268-AB49-A298-2872FF75147D}" type="pres">
      <dgm:prSet presAssocID="{213EB3B9-5472-3C42-A504-7E32737D1983}" presName="sp" presStyleCnt="0"/>
      <dgm:spPr/>
    </dgm:pt>
    <dgm:pt modelId="{BB20EA04-C9BB-F946-B456-918312736827}" type="pres">
      <dgm:prSet presAssocID="{F91AE679-7530-9240-92A6-F6510FBC536E}" presName="linNode" presStyleCnt="0"/>
      <dgm:spPr/>
    </dgm:pt>
    <dgm:pt modelId="{ECE26EC5-1EB2-1C4E-B1F7-57BA9B54EC75}" type="pres">
      <dgm:prSet presAssocID="{F91AE679-7530-9240-92A6-F6510FBC536E}" presName="parentText" presStyleLbl="node1" presStyleIdx="2" presStyleCnt="3">
        <dgm:presLayoutVars>
          <dgm:chMax val="1"/>
          <dgm:bulletEnabled val="1"/>
        </dgm:presLayoutVars>
      </dgm:prSet>
      <dgm:spPr/>
      <dgm:t>
        <a:bodyPr/>
        <a:lstStyle/>
        <a:p>
          <a:endParaRPr lang="en-GB"/>
        </a:p>
      </dgm:t>
    </dgm:pt>
    <dgm:pt modelId="{5E819178-D4F6-E74B-9971-7FAAA850C5E8}" type="pres">
      <dgm:prSet presAssocID="{F91AE679-7530-9240-92A6-F6510FBC536E}" presName="descendantText" presStyleLbl="alignAccFollowNode1" presStyleIdx="2" presStyleCnt="3">
        <dgm:presLayoutVars>
          <dgm:bulletEnabled val="1"/>
        </dgm:presLayoutVars>
      </dgm:prSet>
      <dgm:spPr/>
      <dgm:t>
        <a:bodyPr/>
        <a:lstStyle/>
        <a:p>
          <a:endParaRPr lang="en-GB"/>
        </a:p>
      </dgm:t>
    </dgm:pt>
  </dgm:ptLst>
  <dgm:cxnLst>
    <dgm:cxn modelId="{F83D5946-02A3-034A-9FB6-A07EC1C2F372}" srcId="{C68BA1F8-1901-B94A-8852-9D9EB607B846}" destId="{AA4087CA-B4FB-C246-845D-9947F712F1EE}" srcOrd="0" destOrd="0" parTransId="{7524D53B-C7B9-4949-913B-63850CFB2624}" sibTransId="{2F5F6C2F-7839-CB4F-A3A1-175024FE4839}"/>
    <dgm:cxn modelId="{DF3125CA-42A9-424A-9FC7-0DCD6C90096C}" type="presOf" srcId="{D575B3EC-38F8-5349-B326-6108309DDE6E}" destId="{19FA6479-EA87-624D-A8B0-68F3D3358864}" srcOrd="0" destOrd="0" presId="urn:microsoft.com/office/officeart/2005/8/layout/vList5"/>
    <dgm:cxn modelId="{4AEC0F9B-669B-4B49-A609-39EBC3CE0AF5}" type="presOf" srcId="{21678904-D33D-DE46-8451-24B36146C0DB}" destId="{E1E26C10-BD37-DA43-A070-0DD46F292697}" srcOrd="0" destOrd="1" presId="urn:microsoft.com/office/officeart/2005/8/layout/vList5"/>
    <dgm:cxn modelId="{3EFEA299-19DC-CF4A-B7E6-75AC0F032F81}" type="presOf" srcId="{98894168-EDC7-1B40-9858-A7F205B763FA}" destId="{BCDC9617-1474-2B4B-87F1-27A3768EC474}" srcOrd="0" destOrd="1" presId="urn:microsoft.com/office/officeart/2005/8/layout/vList5"/>
    <dgm:cxn modelId="{B1F56931-802A-7944-8647-BCDFE16AB44E}" type="presOf" srcId="{F91AE679-7530-9240-92A6-F6510FBC536E}" destId="{ECE26EC5-1EB2-1C4E-B1F7-57BA9B54EC75}" srcOrd="0" destOrd="0" presId="urn:microsoft.com/office/officeart/2005/8/layout/vList5"/>
    <dgm:cxn modelId="{0D75EC4D-893E-7C43-AE1E-0F706B95E015}" type="presOf" srcId="{8BF02651-CC4D-8340-9613-5B9AD2306F7E}" destId="{5E819178-D4F6-E74B-9971-7FAAA850C5E8}" srcOrd="0" destOrd="1" presId="urn:microsoft.com/office/officeart/2005/8/layout/vList5"/>
    <dgm:cxn modelId="{1E1FF43A-D50B-D24A-A4CD-E65B9564062A}" type="presOf" srcId="{AA4087CA-B4FB-C246-845D-9947F712F1EE}" destId="{ECC8234A-F360-5C48-A51A-490F75C94377}" srcOrd="0" destOrd="0" presId="urn:microsoft.com/office/officeart/2005/8/layout/vList5"/>
    <dgm:cxn modelId="{E5DA7D6B-76EF-A844-91F9-2CCC7ECFB02D}" srcId="{AA4087CA-B4FB-C246-845D-9947F712F1EE}" destId="{98894168-EDC7-1B40-9858-A7F205B763FA}" srcOrd="1" destOrd="0" parTransId="{B4DB0CA3-E131-4849-A95F-D8A631C5FA93}" sibTransId="{A6159454-0621-2443-B960-A5B70847A316}"/>
    <dgm:cxn modelId="{22E4DA9E-CA57-8D4F-BFC4-AFDB803C3FC5}" type="presOf" srcId="{E7B3FA3F-0918-B54C-9A35-B23A4AE89119}" destId="{BCDC9617-1474-2B4B-87F1-27A3768EC474}" srcOrd="0" destOrd="0" presId="urn:microsoft.com/office/officeart/2005/8/layout/vList5"/>
    <dgm:cxn modelId="{72912F91-BDE0-C64F-A3D7-3D34D1983157}" srcId="{C68BA1F8-1901-B94A-8852-9D9EB607B846}" destId="{D575B3EC-38F8-5349-B326-6108309DDE6E}" srcOrd="1" destOrd="0" parTransId="{B4A2F731-D461-C641-B6C5-5984A93AB0D4}" sibTransId="{213EB3B9-5472-3C42-A504-7E32737D1983}"/>
    <dgm:cxn modelId="{9B2BAE98-7600-ED43-B02A-E54818E5DBEA}" srcId="{D575B3EC-38F8-5349-B326-6108309DDE6E}" destId="{21678904-D33D-DE46-8451-24B36146C0DB}" srcOrd="1" destOrd="0" parTransId="{F6D1F1AC-2CAA-1749-89CD-C29AFF932F91}" sibTransId="{8CA46892-11D5-9042-A340-4EEC473159B0}"/>
    <dgm:cxn modelId="{A071E69A-DC6C-E64F-92B9-095729642036}" type="presOf" srcId="{C68BA1F8-1901-B94A-8852-9D9EB607B846}" destId="{CE92782C-9682-1749-BFB3-6ED62A5EAE53}" srcOrd="0" destOrd="0" presId="urn:microsoft.com/office/officeart/2005/8/layout/vList5"/>
    <dgm:cxn modelId="{4AF53F6F-9737-FF49-A35E-31C01B629847}" srcId="{D575B3EC-38F8-5349-B326-6108309DDE6E}" destId="{F5204843-DF56-BE4B-BC4C-C5ED40F90F41}" srcOrd="0" destOrd="0" parTransId="{43D7F24F-2F4E-6244-9A07-5FC9292B0390}" sibTransId="{7C798583-A340-954A-8E80-0C0196937BBE}"/>
    <dgm:cxn modelId="{F98810B1-926C-A343-A555-732710C386D0}" type="presOf" srcId="{EF78F349-40D1-DA40-9D82-83CB9BEF5FAB}" destId="{E1E26C10-BD37-DA43-A070-0DD46F292697}" srcOrd="0" destOrd="2" presId="urn:microsoft.com/office/officeart/2005/8/layout/vList5"/>
    <dgm:cxn modelId="{4E8CB2C0-6E2D-7044-B2A9-F31F115E2207}" type="presOf" srcId="{F5204843-DF56-BE4B-BC4C-C5ED40F90F41}" destId="{E1E26C10-BD37-DA43-A070-0DD46F292697}" srcOrd="0" destOrd="0" presId="urn:microsoft.com/office/officeart/2005/8/layout/vList5"/>
    <dgm:cxn modelId="{D3CD2FB2-19F5-5642-BB2D-BE7221212D46}" type="presOf" srcId="{6974A7F8-D459-F149-9475-FF08A177258A}" destId="{5E819178-D4F6-E74B-9971-7FAAA850C5E8}" srcOrd="0" destOrd="0" presId="urn:microsoft.com/office/officeart/2005/8/layout/vList5"/>
    <dgm:cxn modelId="{42AC0FCE-20F2-2F41-8BD1-0C9EC5DCDC1F}" srcId="{AA4087CA-B4FB-C246-845D-9947F712F1EE}" destId="{5A525BA8-3E66-874C-AF15-5755C7B58C7B}" srcOrd="2" destOrd="0" parTransId="{C3FC695E-4BDD-E347-8EEB-9C90AA404C3E}" sibTransId="{2013F5B2-F25E-1E49-9AA3-4A3C0C5CCAE4}"/>
    <dgm:cxn modelId="{3AF6725A-B767-2F4C-A88D-32F649516000}" srcId="{F91AE679-7530-9240-92A6-F6510FBC536E}" destId="{6974A7F8-D459-F149-9475-FF08A177258A}" srcOrd="0" destOrd="0" parTransId="{4659E8F5-8A00-034A-8BFC-EB2673BA511D}" sibTransId="{2CA39AD4-4527-CE40-A9A2-CE50F62CF852}"/>
    <dgm:cxn modelId="{A10DB3D6-330D-7B4F-ACD7-C452726629EF}" srcId="{AA4087CA-B4FB-C246-845D-9947F712F1EE}" destId="{E7B3FA3F-0918-B54C-9A35-B23A4AE89119}" srcOrd="0" destOrd="0" parTransId="{D22F36FB-C475-8D48-AF9B-3416487853B4}" sibTransId="{EA05E8F4-421A-5046-B48E-40AAE3A72AD1}"/>
    <dgm:cxn modelId="{885611AD-14A0-5648-8FB6-96107E64B1B7}" srcId="{C68BA1F8-1901-B94A-8852-9D9EB607B846}" destId="{F91AE679-7530-9240-92A6-F6510FBC536E}" srcOrd="2" destOrd="0" parTransId="{6DDE79D0-DCF0-844B-8A11-04CF76ADE3E3}" sibTransId="{7B55C363-4C09-7748-BF96-B7B834D1C631}"/>
    <dgm:cxn modelId="{33D6714C-1117-9B48-9D6C-C6FCA648EC36}" type="presOf" srcId="{5A525BA8-3E66-874C-AF15-5755C7B58C7B}" destId="{BCDC9617-1474-2B4B-87F1-27A3768EC474}" srcOrd="0" destOrd="2" presId="urn:microsoft.com/office/officeart/2005/8/layout/vList5"/>
    <dgm:cxn modelId="{01D6583A-6484-7647-831E-08B5EE24E84D}" srcId="{D575B3EC-38F8-5349-B326-6108309DDE6E}" destId="{EF78F349-40D1-DA40-9D82-83CB9BEF5FAB}" srcOrd="2" destOrd="0" parTransId="{0430320C-4344-FC42-8EEE-22165F92914D}" sibTransId="{213C918A-E063-604C-AE42-FDB2E611B289}"/>
    <dgm:cxn modelId="{77F61203-FFC1-6A42-B2B9-7A9664D66762}" srcId="{F91AE679-7530-9240-92A6-F6510FBC536E}" destId="{8BF02651-CC4D-8340-9613-5B9AD2306F7E}" srcOrd="1" destOrd="0" parTransId="{526455CC-D91B-7545-A748-FC0096DE7919}" sibTransId="{7EA1E4EC-05D8-C54D-A240-3D5FD5F0BAD4}"/>
    <dgm:cxn modelId="{DF7EE717-159C-B64A-94D8-27A8C831678D}" type="presParOf" srcId="{CE92782C-9682-1749-BFB3-6ED62A5EAE53}" destId="{9DE400CB-C4DF-9A4D-BAC7-FAD2144D1065}" srcOrd="0" destOrd="0" presId="urn:microsoft.com/office/officeart/2005/8/layout/vList5"/>
    <dgm:cxn modelId="{DE1ED1AC-4647-ED42-B973-B9F8316ADA9F}" type="presParOf" srcId="{9DE400CB-C4DF-9A4D-BAC7-FAD2144D1065}" destId="{ECC8234A-F360-5C48-A51A-490F75C94377}" srcOrd="0" destOrd="0" presId="urn:microsoft.com/office/officeart/2005/8/layout/vList5"/>
    <dgm:cxn modelId="{11FBCC91-56C3-7D40-9C01-A46460829C0A}" type="presParOf" srcId="{9DE400CB-C4DF-9A4D-BAC7-FAD2144D1065}" destId="{BCDC9617-1474-2B4B-87F1-27A3768EC474}" srcOrd="1" destOrd="0" presId="urn:microsoft.com/office/officeart/2005/8/layout/vList5"/>
    <dgm:cxn modelId="{A0DDD41F-E844-E040-821D-978B14BF35A1}" type="presParOf" srcId="{CE92782C-9682-1749-BFB3-6ED62A5EAE53}" destId="{C501CD79-FA9B-C24A-9C57-8F35AF4F42E2}" srcOrd="1" destOrd="0" presId="urn:microsoft.com/office/officeart/2005/8/layout/vList5"/>
    <dgm:cxn modelId="{7CBB7F29-D4DE-E74B-9B50-961E6FEBA232}" type="presParOf" srcId="{CE92782C-9682-1749-BFB3-6ED62A5EAE53}" destId="{13B31198-20E4-E045-93B0-EEDA5FCA487D}" srcOrd="2" destOrd="0" presId="urn:microsoft.com/office/officeart/2005/8/layout/vList5"/>
    <dgm:cxn modelId="{F3229671-F8D6-8944-A35B-8B4A28EC8325}" type="presParOf" srcId="{13B31198-20E4-E045-93B0-EEDA5FCA487D}" destId="{19FA6479-EA87-624D-A8B0-68F3D3358864}" srcOrd="0" destOrd="0" presId="urn:microsoft.com/office/officeart/2005/8/layout/vList5"/>
    <dgm:cxn modelId="{EF7E43F6-394C-094D-9247-03739F802D15}" type="presParOf" srcId="{13B31198-20E4-E045-93B0-EEDA5FCA487D}" destId="{E1E26C10-BD37-DA43-A070-0DD46F292697}" srcOrd="1" destOrd="0" presId="urn:microsoft.com/office/officeart/2005/8/layout/vList5"/>
    <dgm:cxn modelId="{AFFC5512-A7E5-DE40-BA43-D015C9C5518A}" type="presParOf" srcId="{CE92782C-9682-1749-BFB3-6ED62A5EAE53}" destId="{1CC36FC4-0268-AB49-A298-2872FF75147D}" srcOrd="3" destOrd="0" presId="urn:microsoft.com/office/officeart/2005/8/layout/vList5"/>
    <dgm:cxn modelId="{663D238E-8F5E-7B46-BF5B-23AD844549BF}" type="presParOf" srcId="{CE92782C-9682-1749-BFB3-6ED62A5EAE53}" destId="{BB20EA04-C9BB-F946-B456-918312736827}" srcOrd="4" destOrd="0" presId="urn:microsoft.com/office/officeart/2005/8/layout/vList5"/>
    <dgm:cxn modelId="{F409E64D-2379-224D-AEAC-759402856D15}" type="presParOf" srcId="{BB20EA04-C9BB-F946-B456-918312736827}" destId="{ECE26EC5-1EB2-1C4E-B1F7-57BA9B54EC75}" srcOrd="0" destOrd="0" presId="urn:microsoft.com/office/officeart/2005/8/layout/vList5"/>
    <dgm:cxn modelId="{D39E21FD-1B5C-5045-98E2-8AA0282040F6}" type="presParOf" srcId="{BB20EA04-C9BB-F946-B456-918312736827}" destId="{5E819178-D4F6-E74B-9971-7FAAA850C5E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EA3B792-F155-2E4A-AED8-9FDB26BC65ED}" type="doc">
      <dgm:prSet loTypeId="urn:microsoft.com/office/officeart/2005/8/layout/default" loCatId="" qsTypeId="urn:microsoft.com/office/officeart/2005/8/quickstyle/simple1" qsCatId="simple" csTypeId="urn:microsoft.com/office/officeart/2005/8/colors/accent5_4" csCatId="accent5" phldr="1"/>
      <dgm:spPr/>
      <dgm:t>
        <a:bodyPr/>
        <a:lstStyle/>
        <a:p>
          <a:endParaRPr lang="en-GB"/>
        </a:p>
      </dgm:t>
    </dgm:pt>
    <dgm:pt modelId="{153E1BDE-9449-E44F-B072-4851C3B4AAE2}">
      <dgm:prSet phldrT="[Text]"/>
      <dgm:spPr/>
      <dgm:t>
        <a:bodyPr/>
        <a:lstStyle/>
        <a:p>
          <a:r>
            <a:rPr lang="en-GB" b="0" dirty="0">
              <a:solidFill>
                <a:srgbClr val="000000"/>
              </a:solidFill>
            </a:rPr>
            <a:t>Learn how to </a:t>
          </a:r>
          <a:r>
            <a:rPr lang="en-GB" b="1" dirty="0">
              <a:solidFill>
                <a:srgbClr val="000000"/>
              </a:solidFill>
            </a:rPr>
            <a:t>use</a:t>
          </a:r>
          <a:r>
            <a:rPr lang="en-GB" b="0" dirty="0">
              <a:solidFill>
                <a:srgbClr val="000000"/>
              </a:solidFill>
            </a:rPr>
            <a:t> </a:t>
          </a:r>
          <a:r>
            <a:rPr lang="en-GB" b="1" dirty="0">
              <a:solidFill>
                <a:srgbClr val="000000"/>
              </a:solidFill>
            </a:rPr>
            <a:t>your camera</a:t>
          </a:r>
          <a:r>
            <a:rPr lang="en-GB" b="0" dirty="0">
              <a:solidFill>
                <a:srgbClr val="000000"/>
              </a:solidFill>
            </a:rPr>
            <a:t>/ </a:t>
          </a:r>
          <a:r>
            <a:rPr lang="en-GB" b="1" dirty="0">
              <a:solidFill>
                <a:srgbClr val="000000"/>
              </a:solidFill>
            </a:rPr>
            <a:t>set date/time</a:t>
          </a:r>
          <a:r>
            <a:rPr lang="en-GB" b="0" dirty="0">
              <a:solidFill>
                <a:srgbClr val="000000"/>
              </a:solidFill>
            </a:rPr>
            <a:t> function</a:t>
          </a:r>
        </a:p>
      </dgm:t>
    </dgm:pt>
    <dgm:pt modelId="{BEFBC4D7-185F-D248-A142-8DE41B5A4671}" type="parTrans" cxnId="{0C0BE22C-2A4C-0749-BE7A-9C3FAEA408B0}">
      <dgm:prSet/>
      <dgm:spPr/>
      <dgm:t>
        <a:bodyPr/>
        <a:lstStyle/>
        <a:p>
          <a:endParaRPr lang="en-GB"/>
        </a:p>
      </dgm:t>
    </dgm:pt>
    <dgm:pt modelId="{B8A49DF2-FD52-A542-971D-D01971B9CED7}" type="sibTrans" cxnId="{0C0BE22C-2A4C-0749-BE7A-9C3FAEA408B0}">
      <dgm:prSet/>
      <dgm:spPr/>
      <dgm:t>
        <a:bodyPr/>
        <a:lstStyle/>
        <a:p>
          <a:endParaRPr lang="en-GB"/>
        </a:p>
      </dgm:t>
    </dgm:pt>
    <dgm:pt modelId="{C47BFE29-DF7B-8948-81AF-BEB9EADE7D3A}">
      <dgm:prSet phldrT="[Text]"/>
      <dgm:spPr/>
      <dgm:t>
        <a:bodyPr/>
        <a:lstStyle/>
        <a:p>
          <a:r>
            <a:rPr lang="en-GB" dirty="0">
              <a:solidFill>
                <a:srgbClr val="000000"/>
              </a:solidFill>
            </a:rPr>
            <a:t>Plan to get testimony to explain </a:t>
          </a:r>
          <a:r>
            <a:rPr lang="en-GB" b="1" dirty="0">
              <a:solidFill>
                <a:srgbClr val="000000"/>
              </a:solidFill>
            </a:rPr>
            <a:t>what</a:t>
          </a:r>
          <a:r>
            <a:rPr lang="en-GB" dirty="0">
              <a:solidFill>
                <a:srgbClr val="000000"/>
              </a:solidFill>
            </a:rPr>
            <a:t> it is, </a:t>
          </a:r>
          <a:r>
            <a:rPr lang="en-GB" b="1" dirty="0">
              <a:solidFill>
                <a:srgbClr val="000000"/>
              </a:solidFill>
            </a:rPr>
            <a:t>when, where, why </a:t>
          </a:r>
          <a:r>
            <a:rPr lang="en-GB" dirty="0">
              <a:solidFill>
                <a:srgbClr val="000000"/>
              </a:solidFill>
            </a:rPr>
            <a:t>and </a:t>
          </a:r>
          <a:r>
            <a:rPr lang="en-GB" b="1" dirty="0">
              <a:solidFill>
                <a:srgbClr val="000000"/>
              </a:solidFill>
            </a:rPr>
            <a:t>by whom </a:t>
          </a:r>
          <a:r>
            <a:rPr lang="en-GB" dirty="0">
              <a:solidFill>
                <a:srgbClr val="000000"/>
              </a:solidFill>
            </a:rPr>
            <a:t>photos/videos were taken</a:t>
          </a:r>
        </a:p>
      </dgm:t>
    </dgm:pt>
    <dgm:pt modelId="{948FF28A-D830-0746-BBD1-66E0B0FC06EC}" type="parTrans" cxnId="{84F4D6A8-0AA2-F247-916C-803338216A42}">
      <dgm:prSet/>
      <dgm:spPr/>
      <dgm:t>
        <a:bodyPr/>
        <a:lstStyle/>
        <a:p>
          <a:endParaRPr lang="en-GB"/>
        </a:p>
      </dgm:t>
    </dgm:pt>
    <dgm:pt modelId="{7D200012-9C7A-2D4F-8BD0-B993D254A8FD}" type="sibTrans" cxnId="{84F4D6A8-0AA2-F247-916C-803338216A42}">
      <dgm:prSet/>
      <dgm:spPr/>
      <dgm:t>
        <a:bodyPr/>
        <a:lstStyle/>
        <a:p>
          <a:endParaRPr lang="en-GB"/>
        </a:p>
      </dgm:t>
    </dgm:pt>
    <dgm:pt modelId="{DBAEAC2C-C2E0-194B-9E3A-E4D8FEA40C1E}">
      <dgm:prSet phldrT="[Text]"/>
      <dgm:spPr/>
      <dgm:t>
        <a:bodyPr/>
        <a:lstStyle/>
        <a:p>
          <a:r>
            <a:rPr lang="en-GB" dirty="0">
              <a:solidFill>
                <a:srgbClr val="000000"/>
              </a:solidFill>
            </a:rPr>
            <a:t>Obtain </a:t>
          </a:r>
          <a:r>
            <a:rPr lang="en-GB" b="1" dirty="0">
              <a:solidFill>
                <a:srgbClr val="000000"/>
              </a:solidFill>
            </a:rPr>
            <a:t>informed consent/</a:t>
          </a:r>
          <a:r>
            <a:rPr lang="en-GB" b="0" dirty="0">
              <a:solidFill>
                <a:srgbClr val="000000"/>
              </a:solidFill>
            </a:rPr>
            <a:t>authorisation</a:t>
          </a:r>
          <a:r>
            <a:rPr lang="en-GB" b="1" dirty="0">
              <a:solidFill>
                <a:srgbClr val="000000"/>
              </a:solidFill>
            </a:rPr>
            <a:t> </a:t>
          </a:r>
          <a:r>
            <a:rPr lang="en-GB" dirty="0">
              <a:solidFill>
                <a:srgbClr val="000000"/>
              </a:solidFill>
            </a:rPr>
            <a:t>to take photographs/videos of individuals/sites of violations</a:t>
          </a:r>
        </a:p>
      </dgm:t>
    </dgm:pt>
    <dgm:pt modelId="{BB47D057-CD27-AA47-B3F6-3C3DD60A7069}" type="parTrans" cxnId="{C9D3102B-DD39-DC43-A4FD-317AC66CF2A3}">
      <dgm:prSet/>
      <dgm:spPr/>
      <dgm:t>
        <a:bodyPr/>
        <a:lstStyle/>
        <a:p>
          <a:endParaRPr lang="en-GB"/>
        </a:p>
      </dgm:t>
    </dgm:pt>
    <dgm:pt modelId="{7B2004B4-B066-BB45-82F1-672F9F96BF7E}" type="sibTrans" cxnId="{C9D3102B-DD39-DC43-A4FD-317AC66CF2A3}">
      <dgm:prSet/>
      <dgm:spPr/>
      <dgm:t>
        <a:bodyPr/>
        <a:lstStyle/>
        <a:p>
          <a:endParaRPr lang="en-GB"/>
        </a:p>
      </dgm:t>
    </dgm:pt>
    <dgm:pt modelId="{CDFE41F0-57BF-3D4C-AE9E-0D38529601B6}" type="pres">
      <dgm:prSet presAssocID="{8EA3B792-F155-2E4A-AED8-9FDB26BC65ED}" presName="diagram" presStyleCnt="0">
        <dgm:presLayoutVars>
          <dgm:dir/>
          <dgm:resizeHandles val="exact"/>
        </dgm:presLayoutVars>
      </dgm:prSet>
      <dgm:spPr/>
      <dgm:t>
        <a:bodyPr/>
        <a:lstStyle/>
        <a:p>
          <a:endParaRPr lang="en-GB"/>
        </a:p>
      </dgm:t>
    </dgm:pt>
    <dgm:pt modelId="{A3311941-E7B7-5343-8500-9804EEDDE41E}" type="pres">
      <dgm:prSet presAssocID="{153E1BDE-9449-E44F-B072-4851C3B4AAE2}" presName="node" presStyleLbl="node1" presStyleIdx="0" presStyleCnt="3">
        <dgm:presLayoutVars>
          <dgm:bulletEnabled val="1"/>
        </dgm:presLayoutVars>
      </dgm:prSet>
      <dgm:spPr/>
      <dgm:t>
        <a:bodyPr/>
        <a:lstStyle/>
        <a:p>
          <a:endParaRPr lang="en-GB"/>
        </a:p>
      </dgm:t>
    </dgm:pt>
    <dgm:pt modelId="{A314C930-97AE-4541-ACBA-4AB5AFD20E28}" type="pres">
      <dgm:prSet presAssocID="{B8A49DF2-FD52-A542-971D-D01971B9CED7}" presName="sibTrans" presStyleCnt="0"/>
      <dgm:spPr/>
    </dgm:pt>
    <dgm:pt modelId="{E3C70D23-D713-284B-BBE5-490127B09B3B}" type="pres">
      <dgm:prSet presAssocID="{DBAEAC2C-C2E0-194B-9E3A-E4D8FEA40C1E}" presName="node" presStyleLbl="node1" presStyleIdx="1" presStyleCnt="3">
        <dgm:presLayoutVars>
          <dgm:bulletEnabled val="1"/>
        </dgm:presLayoutVars>
      </dgm:prSet>
      <dgm:spPr/>
      <dgm:t>
        <a:bodyPr/>
        <a:lstStyle/>
        <a:p>
          <a:endParaRPr lang="en-GB"/>
        </a:p>
      </dgm:t>
    </dgm:pt>
    <dgm:pt modelId="{5F68E551-40AC-7147-A66E-AB6672A29DE8}" type="pres">
      <dgm:prSet presAssocID="{7B2004B4-B066-BB45-82F1-672F9F96BF7E}" presName="sibTrans" presStyleCnt="0"/>
      <dgm:spPr/>
    </dgm:pt>
    <dgm:pt modelId="{BC7D348B-FA7C-F145-9632-6699BA617441}" type="pres">
      <dgm:prSet presAssocID="{C47BFE29-DF7B-8948-81AF-BEB9EADE7D3A}" presName="node" presStyleLbl="node1" presStyleIdx="2" presStyleCnt="3">
        <dgm:presLayoutVars>
          <dgm:bulletEnabled val="1"/>
        </dgm:presLayoutVars>
      </dgm:prSet>
      <dgm:spPr/>
      <dgm:t>
        <a:bodyPr/>
        <a:lstStyle/>
        <a:p>
          <a:endParaRPr lang="en-GB"/>
        </a:p>
      </dgm:t>
    </dgm:pt>
  </dgm:ptLst>
  <dgm:cxnLst>
    <dgm:cxn modelId="{53C860E7-7F84-3D47-BBAF-9D7E38B3A801}" type="presOf" srcId="{DBAEAC2C-C2E0-194B-9E3A-E4D8FEA40C1E}" destId="{E3C70D23-D713-284B-BBE5-490127B09B3B}" srcOrd="0" destOrd="0" presId="urn:microsoft.com/office/officeart/2005/8/layout/default"/>
    <dgm:cxn modelId="{C9D3102B-DD39-DC43-A4FD-317AC66CF2A3}" srcId="{8EA3B792-F155-2E4A-AED8-9FDB26BC65ED}" destId="{DBAEAC2C-C2E0-194B-9E3A-E4D8FEA40C1E}" srcOrd="1" destOrd="0" parTransId="{BB47D057-CD27-AA47-B3F6-3C3DD60A7069}" sibTransId="{7B2004B4-B066-BB45-82F1-672F9F96BF7E}"/>
    <dgm:cxn modelId="{84F4D6A8-0AA2-F247-916C-803338216A42}" srcId="{8EA3B792-F155-2E4A-AED8-9FDB26BC65ED}" destId="{C47BFE29-DF7B-8948-81AF-BEB9EADE7D3A}" srcOrd="2" destOrd="0" parTransId="{948FF28A-D830-0746-BBD1-66E0B0FC06EC}" sibTransId="{7D200012-9C7A-2D4F-8BD0-B993D254A8FD}"/>
    <dgm:cxn modelId="{0C0BE22C-2A4C-0749-BE7A-9C3FAEA408B0}" srcId="{8EA3B792-F155-2E4A-AED8-9FDB26BC65ED}" destId="{153E1BDE-9449-E44F-B072-4851C3B4AAE2}" srcOrd="0" destOrd="0" parTransId="{BEFBC4D7-185F-D248-A142-8DE41B5A4671}" sibTransId="{B8A49DF2-FD52-A542-971D-D01971B9CED7}"/>
    <dgm:cxn modelId="{E1AE0F6F-CDE9-6446-9CB3-19B5F2E45913}" type="presOf" srcId="{153E1BDE-9449-E44F-B072-4851C3B4AAE2}" destId="{A3311941-E7B7-5343-8500-9804EEDDE41E}" srcOrd="0" destOrd="0" presId="urn:microsoft.com/office/officeart/2005/8/layout/default"/>
    <dgm:cxn modelId="{EC44081B-5925-EC49-BEAF-7B67D88B3726}" type="presOf" srcId="{C47BFE29-DF7B-8948-81AF-BEB9EADE7D3A}" destId="{BC7D348B-FA7C-F145-9632-6699BA617441}" srcOrd="0" destOrd="0" presId="urn:microsoft.com/office/officeart/2005/8/layout/default"/>
    <dgm:cxn modelId="{3F50A5E8-3422-D745-BC81-D90A2DF1618C}" type="presOf" srcId="{8EA3B792-F155-2E4A-AED8-9FDB26BC65ED}" destId="{CDFE41F0-57BF-3D4C-AE9E-0D38529601B6}" srcOrd="0" destOrd="0" presId="urn:microsoft.com/office/officeart/2005/8/layout/default"/>
    <dgm:cxn modelId="{A20E47A5-23D3-F34D-8A84-2E22D9C9AC2D}" type="presParOf" srcId="{CDFE41F0-57BF-3D4C-AE9E-0D38529601B6}" destId="{A3311941-E7B7-5343-8500-9804EEDDE41E}" srcOrd="0" destOrd="0" presId="urn:microsoft.com/office/officeart/2005/8/layout/default"/>
    <dgm:cxn modelId="{EE3008A1-2F10-1A4C-BB54-FC696969F411}" type="presParOf" srcId="{CDFE41F0-57BF-3D4C-AE9E-0D38529601B6}" destId="{A314C930-97AE-4541-ACBA-4AB5AFD20E28}" srcOrd="1" destOrd="0" presId="urn:microsoft.com/office/officeart/2005/8/layout/default"/>
    <dgm:cxn modelId="{92F56C1B-6490-7E47-8261-3BE5A355D7BA}" type="presParOf" srcId="{CDFE41F0-57BF-3D4C-AE9E-0D38529601B6}" destId="{E3C70D23-D713-284B-BBE5-490127B09B3B}" srcOrd="2" destOrd="0" presId="urn:microsoft.com/office/officeart/2005/8/layout/default"/>
    <dgm:cxn modelId="{29096F1D-550C-0248-9F09-B5E11FCF86BF}" type="presParOf" srcId="{CDFE41F0-57BF-3D4C-AE9E-0D38529601B6}" destId="{5F68E551-40AC-7147-A66E-AB6672A29DE8}" srcOrd="3" destOrd="0" presId="urn:microsoft.com/office/officeart/2005/8/layout/default"/>
    <dgm:cxn modelId="{108AC331-1E78-2344-AFC0-C134151701E4}" type="presParOf" srcId="{CDFE41F0-57BF-3D4C-AE9E-0D38529601B6}" destId="{BC7D348B-FA7C-F145-9632-6699BA617441}"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2FB03F-3B21-3048-92BF-D3651DADF8B6}" type="doc">
      <dgm:prSet loTypeId="urn:microsoft.com/office/officeart/2005/8/layout/vList2" loCatId="" qsTypeId="urn:microsoft.com/office/officeart/2005/8/quickstyle/simple4" qsCatId="simple" csTypeId="urn:microsoft.com/office/officeart/2005/8/colors/accent1_4" csCatId="accent1" phldr="1"/>
      <dgm:spPr/>
      <dgm:t>
        <a:bodyPr/>
        <a:lstStyle/>
        <a:p>
          <a:endParaRPr lang="en-GB"/>
        </a:p>
      </dgm:t>
    </dgm:pt>
    <dgm:pt modelId="{2BC9CC7E-426A-0A40-8086-4FCA6B2AF2CC}">
      <dgm:prSet custT="1"/>
      <dgm:spPr/>
      <dgm:t>
        <a:bodyPr/>
        <a:lstStyle/>
        <a:p>
          <a:pPr rtl="0"/>
          <a:r>
            <a:rPr lang="en-US" sz="2200" dirty="0">
              <a:solidFill>
                <a:srgbClr val="000000"/>
              </a:solidFill>
            </a:rPr>
            <a:t>Take photos/videos </a:t>
          </a:r>
          <a:r>
            <a:rPr lang="en-US" sz="2200" b="1" dirty="0">
              <a:solidFill>
                <a:srgbClr val="000000"/>
              </a:solidFill>
            </a:rPr>
            <a:t>as soon as possible </a:t>
          </a:r>
          <a:r>
            <a:rPr lang="en-US" sz="2200" dirty="0">
              <a:solidFill>
                <a:srgbClr val="000000"/>
              </a:solidFill>
            </a:rPr>
            <a:t>and </a:t>
          </a:r>
          <a:r>
            <a:rPr lang="en-US" sz="2200" b="1" dirty="0">
              <a:solidFill>
                <a:srgbClr val="000000"/>
              </a:solidFill>
            </a:rPr>
            <a:t>do not disturb </a:t>
          </a:r>
          <a:r>
            <a:rPr lang="en-US" sz="2200" dirty="0">
              <a:solidFill>
                <a:srgbClr val="000000"/>
              </a:solidFill>
            </a:rPr>
            <a:t>site of violation/physical evidence</a:t>
          </a:r>
        </a:p>
      </dgm:t>
    </dgm:pt>
    <dgm:pt modelId="{322E575E-A4D2-AB49-9483-6A6F69AA6A50}" type="parTrans" cxnId="{3E7A8051-7B4E-8A48-A0FF-372B97769D5F}">
      <dgm:prSet/>
      <dgm:spPr/>
      <dgm:t>
        <a:bodyPr/>
        <a:lstStyle/>
        <a:p>
          <a:endParaRPr lang="en-GB"/>
        </a:p>
      </dgm:t>
    </dgm:pt>
    <dgm:pt modelId="{339B1BD0-FA58-D640-A79F-92FD74185261}" type="sibTrans" cxnId="{3E7A8051-7B4E-8A48-A0FF-372B97769D5F}">
      <dgm:prSet/>
      <dgm:spPr/>
      <dgm:t>
        <a:bodyPr/>
        <a:lstStyle/>
        <a:p>
          <a:endParaRPr lang="en-GB"/>
        </a:p>
      </dgm:t>
    </dgm:pt>
    <dgm:pt modelId="{232093BD-BC5E-074F-BE27-549C79504B39}">
      <dgm:prSet custT="1"/>
      <dgm:spPr/>
      <dgm:t>
        <a:bodyPr/>
        <a:lstStyle/>
        <a:p>
          <a:pPr rtl="0"/>
          <a:r>
            <a:rPr lang="en-US" sz="2200" dirty="0">
              <a:solidFill>
                <a:srgbClr val="000000"/>
              </a:solidFill>
            </a:rPr>
            <a:t>For </a:t>
          </a:r>
          <a:r>
            <a:rPr lang="en-US" sz="2200" b="0" dirty="0">
              <a:solidFill>
                <a:srgbClr val="000000"/>
              </a:solidFill>
            </a:rPr>
            <a:t>sites of violations/physical evidence, </a:t>
          </a:r>
          <a:r>
            <a:rPr lang="en-US" sz="2200" dirty="0">
              <a:solidFill>
                <a:srgbClr val="000000"/>
              </a:solidFill>
            </a:rPr>
            <a:t>take shots from </a:t>
          </a:r>
          <a:r>
            <a:rPr lang="en-US" sz="2200" b="1" dirty="0">
              <a:solidFill>
                <a:srgbClr val="000000"/>
              </a:solidFill>
            </a:rPr>
            <a:t>different angles</a:t>
          </a:r>
          <a:r>
            <a:rPr lang="en-US" sz="2200" dirty="0">
              <a:solidFill>
                <a:srgbClr val="000000"/>
              </a:solidFill>
            </a:rPr>
            <a:t> (overall, context and close-up) with scale</a:t>
          </a:r>
        </a:p>
      </dgm:t>
    </dgm:pt>
    <dgm:pt modelId="{2BFB5830-14D4-D549-888F-B690FE4DCF9D}" type="parTrans" cxnId="{5905B986-E1FA-B440-8510-BD5B75F98FC7}">
      <dgm:prSet/>
      <dgm:spPr/>
      <dgm:t>
        <a:bodyPr/>
        <a:lstStyle/>
        <a:p>
          <a:endParaRPr lang="en-GB"/>
        </a:p>
      </dgm:t>
    </dgm:pt>
    <dgm:pt modelId="{D966A0F7-BED9-CD41-A57D-A575AABDB536}" type="sibTrans" cxnId="{5905B986-E1FA-B440-8510-BD5B75F98FC7}">
      <dgm:prSet/>
      <dgm:spPr/>
      <dgm:t>
        <a:bodyPr/>
        <a:lstStyle/>
        <a:p>
          <a:endParaRPr lang="en-GB"/>
        </a:p>
      </dgm:t>
    </dgm:pt>
    <dgm:pt modelId="{EC226369-1DB7-C94A-95FC-B1EE01294F55}">
      <dgm:prSet custT="1"/>
      <dgm:spPr/>
      <dgm:t>
        <a:bodyPr/>
        <a:lstStyle/>
        <a:p>
          <a:pPr rtl="0"/>
          <a:r>
            <a:rPr lang="en-US" sz="2200" dirty="0">
              <a:solidFill>
                <a:srgbClr val="000000"/>
              </a:solidFill>
            </a:rPr>
            <a:t>Ensure photographs/videos are </a:t>
          </a:r>
          <a:r>
            <a:rPr lang="en-US" sz="2200" b="1" dirty="0">
              <a:solidFill>
                <a:srgbClr val="000000"/>
              </a:solidFill>
            </a:rPr>
            <a:t>clear</a:t>
          </a:r>
          <a:r>
            <a:rPr lang="en-US" sz="2200" dirty="0">
              <a:solidFill>
                <a:srgbClr val="000000"/>
              </a:solidFill>
            </a:rPr>
            <a:t> and accurate and only use a </a:t>
          </a:r>
          <a:r>
            <a:rPr lang="en-US" sz="2200" b="1" dirty="0">
              <a:solidFill>
                <a:srgbClr val="000000"/>
              </a:solidFill>
            </a:rPr>
            <a:t>smartphone</a:t>
          </a:r>
          <a:r>
            <a:rPr lang="en-US" sz="2200" dirty="0">
              <a:solidFill>
                <a:srgbClr val="000000"/>
              </a:solidFill>
            </a:rPr>
            <a:t> if there is </a:t>
          </a:r>
          <a:r>
            <a:rPr lang="en-US" sz="2200" b="1" dirty="0">
              <a:solidFill>
                <a:srgbClr val="000000"/>
              </a:solidFill>
            </a:rPr>
            <a:t>no other alternative</a:t>
          </a:r>
          <a:r>
            <a:rPr lang="en-US" sz="2200" dirty="0">
              <a:solidFill>
                <a:srgbClr val="000000"/>
              </a:solidFill>
            </a:rPr>
            <a:t> </a:t>
          </a:r>
        </a:p>
      </dgm:t>
    </dgm:pt>
    <dgm:pt modelId="{8E82E11A-6E85-E74C-8ADE-415B48C321C1}" type="parTrans" cxnId="{6475D194-D9B3-D543-9FF2-E59422A39039}">
      <dgm:prSet/>
      <dgm:spPr/>
      <dgm:t>
        <a:bodyPr/>
        <a:lstStyle/>
        <a:p>
          <a:endParaRPr lang="en-GB"/>
        </a:p>
      </dgm:t>
    </dgm:pt>
    <dgm:pt modelId="{387BE9CB-934A-0B41-B82E-096496B2F4E8}" type="sibTrans" cxnId="{6475D194-D9B3-D543-9FF2-E59422A39039}">
      <dgm:prSet/>
      <dgm:spPr/>
      <dgm:t>
        <a:bodyPr/>
        <a:lstStyle/>
        <a:p>
          <a:endParaRPr lang="en-GB"/>
        </a:p>
      </dgm:t>
    </dgm:pt>
    <dgm:pt modelId="{71B5CB6F-21A4-B448-9C52-1DF83FE2816A}">
      <dgm:prSet custT="1"/>
      <dgm:spPr/>
      <dgm:t>
        <a:bodyPr/>
        <a:lstStyle/>
        <a:p>
          <a:pPr rtl="0"/>
          <a:r>
            <a:rPr lang="en-US" sz="2200" dirty="0">
              <a:solidFill>
                <a:srgbClr val="000000"/>
              </a:solidFill>
            </a:rPr>
            <a:t>Use the camera date and time function to </a:t>
          </a:r>
          <a:r>
            <a:rPr lang="en-US" sz="2200" b="1" dirty="0">
              <a:solidFill>
                <a:srgbClr val="000000"/>
              </a:solidFill>
            </a:rPr>
            <a:t>date the photos/videos </a:t>
          </a:r>
          <a:r>
            <a:rPr lang="en-US" sz="2200" dirty="0">
              <a:solidFill>
                <a:srgbClr val="000000"/>
              </a:solidFill>
            </a:rPr>
            <a:t>or take a picture of/film that day’s newspaper at the beginning</a:t>
          </a:r>
          <a:endParaRPr lang="en-US" sz="2200" b="1" dirty="0">
            <a:solidFill>
              <a:srgbClr val="000000"/>
            </a:solidFill>
          </a:endParaRPr>
        </a:p>
      </dgm:t>
    </dgm:pt>
    <dgm:pt modelId="{556E31FE-B674-B948-97FD-DCFDB6F92D98}" type="parTrans" cxnId="{4EF7A889-2B7F-244C-BE66-F32F12D17AE7}">
      <dgm:prSet/>
      <dgm:spPr/>
      <dgm:t>
        <a:bodyPr/>
        <a:lstStyle/>
        <a:p>
          <a:endParaRPr lang="en-GB"/>
        </a:p>
      </dgm:t>
    </dgm:pt>
    <dgm:pt modelId="{D70864B4-A4F9-8749-B8E5-254268C6B48C}" type="sibTrans" cxnId="{4EF7A889-2B7F-244C-BE66-F32F12D17AE7}">
      <dgm:prSet/>
      <dgm:spPr/>
      <dgm:t>
        <a:bodyPr/>
        <a:lstStyle/>
        <a:p>
          <a:endParaRPr lang="en-GB"/>
        </a:p>
      </dgm:t>
    </dgm:pt>
    <dgm:pt modelId="{E219BD47-3487-2642-9060-5690821C5E61}">
      <dgm:prSet custT="1"/>
      <dgm:spPr/>
      <dgm:t>
        <a:bodyPr/>
        <a:lstStyle/>
        <a:p>
          <a:pPr rtl="0"/>
          <a:r>
            <a:rPr lang="en-US" sz="2200" dirty="0">
              <a:solidFill>
                <a:srgbClr val="000000"/>
              </a:solidFill>
            </a:rPr>
            <a:t>Use a </a:t>
          </a:r>
          <a:r>
            <a:rPr lang="en-US" sz="2200" b="1" dirty="0">
              <a:solidFill>
                <a:srgbClr val="000000"/>
              </a:solidFill>
            </a:rPr>
            <a:t>case identifier</a:t>
          </a:r>
          <a:r>
            <a:rPr lang="en-US" sz="2200" dirty="0">
              <a:solidFill>
                <a:srgbClr val="000000"/>
              </a:solidFill>
            </a:rPr>
            <a:t> to match photos/videos to the victim/witness and other corroborative evidence</a:t>
          </a:r>
        </a:p>
      </dgm:t>
    </dgm:pt>
    <dgm:pt modelId="{1944FCC1-ED20-0A4C-B77E-260A36AB8843}" type="parTrans" cxnId="{11D380BD-5D3A-C24E-96CD-DBAC20772DB7}">
      <dgm:prSet/>
      <dgm:spPr/>
      <dgm:t>
        <a:bodyPr/>
        <a:lstStyle/>
        <a:p>
          <a:endParaRPr lang="en-GB"/>
        </a:p>
      </dgm:t>
    </dgm:pt>
    <dgm:pt modelId="{4364DBCC-6F43-4D42-A41C-0F92F042BD5D}" type="sibTrans" cxnId="{11D380BD-5D3A-C24E-96CD-DBAC20772DB7}">
      <dgm:prSet/>
      <dgm:spPr/>
      <dgm:t>
        <a:bodyPr/>
        <a:lstStyle/>
        <a:p>
          <a:endParaRPr lang="en-GB"/>
        </a:p>
      </dgm:t>
    </dgm:pt>
    <dgm:pt modelId="{74471D46-EB4A-974E-A09B-87FE71585C09}">
      <dgm:prSet custT="1"/>
      <dgm:spPr/>
      <dgm:t>
        <a:bodyPr/>
        <a:lstStyle/>
        <a:p>
          <a:pPr rtl="0"/>
          <a:r>
            <a:rPr lang="en-US" sz="2200" b="1" dirty="0" smtClean="0">
              <a:solidFill>
                <a:srgbClr val="000000"/>
              </a:solidFill>
            </a:rPr>
            <a:t>Catalogue</a:t>
          </a:r>
          <a:r>
            <a:rPr lang="en-US" sz="2200" b="0" dirty="0" smtClean="0">
              <a:solidFill>
                <a:srgbClr val="000000"/>
              </a:solidFill>
            </a:rPr>
            <a:t> </a:t>
          </a:r>
          <a:r>
            <a:rPr lang="en-US" sz="2200" b="0" dirty="0">
              <a:solidFill>
                <a:srgbClr val="000000"/>
              </a:solidFill>
            </a:rPr>
            <a:t>photos/videos with a numbering system, note down all information (who, when, etc.) in a </a:t>
          </a:r>
          <a:r>
            <a:rPr lang="en-US" sz="2200" b="1" dirty="0">
              <a:solidFill>
                <a:srgbClr val="000000"/>
              </a:solidFill>
            </a:rPr>
            <a:t>log</a:t>
          </a:r>
          <a:r>
            <a:rPr lang="en-US" sz="2200" b="0" dirty="0">
              <a:solidFill>
                <a:srgbClr val="000000"/>
              </a:solidFill>
            </a:rPr>
            <a:t> &amp; maintain</a:t>
          </a:r>
          <a:r>
            <a:rPr lang="en-US" sz="2200" b="1" dirty="0">
              <a:solidFill>
                <a:srgbClr val="000000"/>
              </a:solidFill>
            </a:rPr>
            <a:t> chain of custody</a:t>
          </a:r>
        </a:p>
      </dgm:t>
    </dgm:pt>
    <dgm:pt modelId="{CCE13AE2-5026-AD4E-A12D-F6B143BD40BB}" type="parTrans" cxnId="{AB69762C-824A-6148-92F7-0E3242804365}">
      <dgm:prSet/>
      <dgm:spPr/>
    </dgm:pt>
    <dgm:pt modelId="{6957AC96-7313-3241-A007-C77C632A1368}" type="sibTrans" cxnId="{AB69762C-824A-6148-92F7-0E3242804365}">
      <dgm:prSet/>
      <dgm:spPr/>
    </dgm:pt>
    <dgm:pt modelId="{5B7E9450-EF2E-F345-BD2C-05A804ED76D6}" type="pres">
      <dgm:prSet presAssocID="{8D2FB03F-3B21-3048-92BF-D3651DADF8B6}" presName="linear" presStyleCnt="0">
        <dgm:presLayoutVars>
          <dgm:animLvl val="lvl"/>
          <dgm:resizeHandles val="exact"/>
        </dgm:presLayoutVars>
      </dgm:prSet>
      <dgm:spPr/>
      <dgm:t>
        <a:bodyPr/>
        <a:lstStyle/>
        <a:p>
          <a:endParaRPr lang="en-GB"/>
        </a:p>
      </dgm:t>
    </dgm:pt>
    <dgm:pt modelId="{64C26863-C049-8F46-AD1A-8AD27E3FCEA0}" type="pres">
      <dgm:prSet presAssocID="{2BC9CC7E-426A-0A40-8086-4FCA6B2AF2CC}" presName="parentText" presStyleLbl="node1" presStyleIdx="0" presStyleCnt="6">
        <dgm:presLayoutVars>
          <dgm:chMax val="0"/>
          <dgm:bulletEnabled val="1"/>
        </dgm:presLayoutVars>
      </dgm:prSet>
      <dgm:spPr/>
      <dgm:t>
        <a:bodyPr/>
        <a:lstStyle/>
        <a:p>
          <a:endParaRPr lang="en-GB"/>
        </a:p>
      </dgm:t>
    </dgm:pt>
    <dgm:pt modelId="{9DF5D0C2-1B74-8A47-A336-8925BA3EB433}" type="pres">
      <dgm:prSet presAssocID="{339B1BD0-FA58-D640-A79F-92FD74185261}" presName="spacer" presStyleCnt="0"/>
      <dgm:spPr/>
    </dgm:pt>
    <dgm:pt modelId="{E4D06984-33AE-AB4B-B44F-49AB23D001BC}" type="pres">
      <dgm:prSet presAssocID="{232093BD-BC5E-074F-BE27-549C79504B39}" presName="parentText" presStyleLbl="node1" presStyleIdx="1" presStyleCnt="6">
        <dgm:presLayoutVars>
          <dgm:chMax val="0"/>
          <dgm:bulletEnabled val="1"/>
        </dgm:presLayoutVars>
      </dgm:prSet>
      <dgm:spPr/>
      <dgm:t>
        <a:bodyPr/>
        <a:lstStyle/>
        <a:p>
          <a:endParaRPr lang="en-GB"/>
        </a:p>
      </dgm:t>
    </dgm:pt>
    <dgm:pt modelId="{ECF1EC83-BA0A-874E-B339-BF79319C6271}" type="pres">
      <dgm:prSet presAssocID="{D966A0F7-BED9-CD41-A57D-A575AABDB536}" presName="spacer" presStyleCnt="0"/>
      <dgm:spPr/>
    </dgm:pt>
    <dgm:pt modelId="{B8576C3D-F709-B940-9E9A-30C707FF50EE}" type="pres">
      <dgm:prSet presAssocID="{EC226369-1DB7-C94A-95FC-B1EE01294F55}" presName="parentText" presStyleLbl="node1" presStyleIdx="2" presStyleCnt="6">
        <dgm:presLayoutVars>
          <dgm:chMax val="0"/>
          <dgm:bulletEnabled val="1"/>
        </dgm:presLayoutVars>
      </dgm:prSet>
      <dgm:spPr/>
      <dgm:t>
        <a:bodyPr/>
        <a:lstStyle/>
        <a:p>
          <a:endParaRPr lang="en-GB"/>
        </a:p>
      </dgm:t>
    </dgm:pt>
    <dgm:pt modelId="{97EEE8B4-9456-004D-9521-696C3DD269B7}" type="pres">
      <dgm:prSet presAssocID="{387BE9CB-934A-0B41-B82E-096496B2F4E8}" presName="spacer" presStyleCnt="0"/>
      <dgm:spPr/>
    </dgm:pt>
    <dgm:pt modelId="{1CC5127B-126C-AE44-A141-F10AC41A22B1}" type="pres">
      <dgm:prSet presAssocID="{71B5CB6F-21A4-B448-9C52-1DF83FE2816A}" presName="parentText" presStyleLbl="node1" presStyleIdx="3" presStyleCnt="6">
        <dgm:presLayoutVars>
          <dgm:chMax val="0"/>
          <dgm:bulletEnabled val="1"/>
        </dgm:presLayoutVars>
      </dgm:prSet>
      <dgm:spPr/>
      <dgm:t>
        <a:bodyPr/>
        <a:lstStyle/>
        <a:p>
          <a:endParaRPr lang="en-GB"/>
        </a:p>
      </dgm:t>
    </dgm:pt>
    <dgm:pt modelId="{BBEF3BBC-F774-7543-B890-45FDB7A2C9B5}" type="pres">
      <dgm:prSet presAssocID="{D70864B4-A4F9-8749-B8E5-254268C6B48C}" presName="spacer" presStyleCnt="0"/>
      <dgm:spPr/>
    </dgm:pt>
    <dgm:pt modelId="{61B1C54B-6655-3246-94A5-B6E0D5BB39EF}" type="pres">
      <dgm:prSet presAssocID="{E219BD47-3487-2642-9060-5690821C5E61}" presName="parentText" presStyleLbl="node1" presStyleIdx="4" presStyleCnt="6">
        <dgm:presLayoutVars>
          <dgm:chMax val="0"/>
          <dgm:bulletEnabled val="1"/>
        </dgm:presLayoutVars>
      </dgm:prSet>
      <dgm:spPr/>
      <dgm:t>
        <a:bodyPr/>
        <a:lstStyle/>
        <a:p>
          <a:endParaRPr lang="en-GB"/>
        </a:p>
      </dgm:t>
    </dgm:pt>
    <dgm:pt modelId="{3329E135-A921-0C4E-97D4-AE8CF318FE6D}" type="pres">
      <dgm:prSet presAssocID="{4364DBCC-6F43-4D42-A41C-0F92F042BD5D}" presName="spacer" presStyleCnt="0"/>
      <dgm:spPr/>
    </dgm:pt>
    <dgm:pt modelId="{D6FCB92E-4AAC-204D-AF44-06178918A873}" type="pres">
      <dgm:prSet presAssocID="{74471D46-EB4A-974E-A09B-87FE71585C09}" presName="parentText" presStyleLbl="node1" presStyleIdx="5" presStyleCnt="6">
        <dgm:presLayoutVars>
          <dgm:chMax val="0"/>
          <dgm:bulletEnabled val="1"/>
        </dgm:presLayoutVars>
      </dgm:prSet>
      <dgm:spPr/>
      <dgm:t>
        <a:bodyPr/>
        <a:lstStyle/>
        <a:p>
          <a:endParaRPr lang="en-GB"/>
        </a:p>
      </dgm:t>
    </dgm:pt>
  </dgm:ptLst>
  <dgm:cxnLst>
    <dgm:cxn modelId="{6475D194-D9B3-D543-9FF2-E59422A39039}" srcId="{8D2FB03F-3B21-3048-92BF-D3651DADF8B6}" destId="{EC226369-1DB7-C94A-95FC-B1EE01294F55}" srcOrd="2" destOrd="0" parTransId="{8E82E11A-6E85-E74C-8ADE-415B48C321C1}" sibTransId="{387BE9CB-934A-0B41-B82E-096496B2F4E8}"/>
    <dgm:cxn modelId="{EE104BBC-3B8D-7F4C-916F-3C74B7C7A35D}" type="presOf" srcId="{2BC9CC7E-426A-0A40-8086-4FCA6B2AF2CC}" destId="{64C26863-C049-8F46-AD1A-8AD27E3FCEA0}" srcOrd="0" destOrd="0" presId="urn:microsoft.com/office/officeart/2005/8/layout/vList2"/>
    <dgm:cxn modelId="{4D8C53BA-6351-0E47-B309-FCF32814D3AB}" type="presOf" srcId="{232093BD-BC5E-074F-BE27-549C79504B39}" destId="{E4D06984-33AE-AB4B-B44F-49AB23D001BC}" srcOrd="0" destOrd="0" presId="urn:microsoft.com/office/officeart/2005/8/layout/vList2"/>
    <dgm:cxn modelId="{1F82E74A-C9A6-DB4F-BF0C-32AF74F4E179}" type="presOf" srcId="{8D2FB03F-3B21-3048-92BF-D3651DADF8B6}" destId="{5B7E9450-EF2E-F345-BD2C-05A804ED76D6}" srcOrd="0" destOrd="0" presId="urn:microsoft.com/office/officeart/2005/8/layout/vList2"/>
    <dgm:cxn modelId="{CCE0E837-7B36-E248-8464-7B7EB4EA7DDF}" type="presOf" srcId="{EC226369-1DB7-C94A-95FC-B1EE01294F55}" destId="{B8576C3D-F709-B940-9E9A-30C707FF50EE}" srcOrd="0" destOrd="0" presId="urn:microsoft.com/office/officeart/2005/8/layout/vList2"/>
    <dgm:cxn modelId="{B7112543-6565-CF46-BB62-AADF1E853900}" type="presOf" srcId="{74471D46-EB4A-974E-A09B-87FE71585C09}" destId="{D6FCB92E-4AAC-204D-AF44-06178918A873}" srcOrd="0" destOrd="0" presId="urn:microsoft.com/office/officeart/2005/8/layout/vList2"/>
    <dgm:cxn modelId="{5905B986-E1FA-B440-8510-BD5B75F98FC7}" srcId="{8D2FB03F-3B21-3048-92BF-D3651DADF8B6}" destId="{232093BD-BC5E-074F-BE27-549C79504B39}" srcOrd="1" destOrd="0" parTransId="{2BFB5830-14D4-D549-888F-B690FE4DCF9D}" sibTransId="{D966A0F7-BED9-CD41-A57D-A575AABDB536}"/>
    <dgm:cxn modelId="{AB69762C-824A-6148-92F7-0E3242804365}" srcId="{8D2FB03F-3B21-3048-92BF-D3651DADF8B6}" destId="{74471D46-EB4A-974E-A09B-87FE71585C09}" srcOrd="5" destOrd="0" parTransId="{CCE13AE2-5026-AD4E-A12D-F6B143BD40BB}" sibTransId="{6957AC96-7313-3241-A007-C77C632A1368}"/>
    <dgm:cxn modelId="{3E7A8051-7B4E-8A48-A0FF-372B97769D5F}" srcId="{8D2FB03F-3B21-3048-92BF-D3651DADF8B6}" destId="{2BC9CC7E-426A-0A40-8086-4FCA6B2AF2CC}" srcOrd="0" destOrd="0" parTransId="{322E575E-A4D2-AB49-9483-6A6F69AA6A50}" sibTransId="{339B1BD0-FA58-D640-A79F-92FD74185261}"/>
    <dgm:cxn modelId="{8491ACA6-00D2-9243-9AB0-AEF04B6BE51B}" type="presOf" srcId="{71B5CB6F-21A4-B448-9C52-1DF83FE2816A}" destId="{1CC5127B-126C-AE44-A141-F10AC41A22B1}" srcOrd="0" destOrd="0" presId="urn:microsoft.com/office/officeart/2005/8/layout/vList2"/>
    <dgm:cxn modelId="{4EF7A889-2B7F-244C-BE66-F32F12D17AE7}" srcId="{8D2FB03F-3B21-3048-92BF-D3651DADF8B6}" destId="{71B5CB6F-21A4-B448-9C52-1DF83FE2816A}" srcOrd="3" destOrd="0" parTransId="{556E31FE-B674-B948-97FD-DCFDB6F92D98}" sibTransId="{D70864B4-A4F9-8749-B8E5-254268C6B48C}"/>
    <dgm:cxn modelId="{B35142CA-56E2-314F-825A-B51B623075D6}" type="presOf" srcId="{E219BD47-3487-2642-9060-5690821C5E61}" destId="{61B1C54B-6655-3246-94A5-B6E0D5BB39EF}" srcOrd="0" destOrd="0" presId="urn:microsoft.com/office/officeart/2005/8/layout/vList2"/>
    <dgm:cxn modelId="{11D380BD-5D3A-C24E-96CD-DBAC20772DB7}" srcId="{8D2FB03F-3B21-3048-92BF-D3651DADF8B6}" destId="{E219BD47-3487-2642-9060-5690821C5E61}" srcOrd="4" destOrd="0" parTransId="{1944FCC1-ED20-0A4C-B77E-260A36AB8843}" sibTransId="{4364DBCC-6F43-4D42-A41C-0F92F042BD5D}"/>
    <dgm:cxn modelId="{7DE12438-60D1-5D4F-8654-3FC5294D9A52}" type="presParOf" srcId="{5B7E9450-EF2E-F345-BD2C-05A804ED76D6}" destId="{64C26863-C049-8F46-AD1A-8AD27E3FCEA0}" srcOrd="0" destOrd="0" presId="urn:microsoft.com/office/officeart/2005/8/layout/vList2"/>
    <dgm:cxn modelId="{26B4693B-1CFC-AA46-915B-692642855F56}" type="presParOf" srcId="{5B7E9450-EF2E-F345-BD2C-05A804ED76D6}" destId="{9DF5D0C2-1B74-8A47-A336-8925BA3EB433}" srcOrd="1" destOrd="0" presId="urn:microsoft.com/office/officeart/2005/8/layout/vList2"/>
    <dgm:cxn modelId="{BDC210C1-5656-6C48-ACB7-E0E7AEB9A6FE}" type="presParOf" srcId="{5B7E9450-EF2E-F345-BD2C-05A804ED76D6}" destId="{E4D06984-33AE-AB4B-B44F-49AB23D001BC}" srcOrd="2" destOrd="0" presId="urn:microsoft.com/office/officeart/2005/8/layout/vList2"/>
    <dgm:cxn modelId="{26234180-965D-6C47-AFEA-19915DE61DA5}" type="presParOf" srcId="{5B7E9450-EF2E-F345-BD2C-05A804ED76D6}" destId="{ECF1EC83-BA0A-874E-B339-BF79319C6271}" srcOrd="3" destOrd="0" presId="urn:microsoft.com/office/officeart/2005/8/layout/vList2"/>
    <dgm:cxn modelId="{F7ABBB92-332F-A94F-9F4C-875F5403A227}" type="presParOf" srcId="{5B7E9450-EF2E-F345-BD2C-05A804ED76D6}" destId="{B8576C3D-F709-B940-9E9A-30C707FF50EE}" srcOrd="4" destOrd="0" presId="urn:microsoft.com/office/officeart/2005/8/layout/vList2"/>
    <dgm:cxn modelId="{3A55490C-3FF9-AE4E-B355-106222DF6112}" type="presParOf" srcId="{5B7E9450-EF2E-F345-BD2C-05A804ED76D6}" destId="{97EEE8B4-9456-004D-9521-696C3DD269B7}" srcOrd="5" destOrd="0" presId="urn:microsoft.com/office/officeart/2005/8/layout/vList2"/>
    <dgm:cxn modelId="{72D7AC5D-8F55-634A-B327-C294410E7321}" type="presParOf" srcId="{5B7E9450-EF2E-F345-BD2C-05A804ED76D6}" destId="{1CC5127B-126C-AE44-A141-F10AC41A22B1}" srcOrd="6" destOrd="0" presId="urn:microsoft.com/office/officeart/2005/8/layout/vList2"/>
    <dgm:cxn modelId="{E63C28AE-F133-7747-9016-83818E1835BD}" type="presParOf" srcId="{5B7E9450-EF2E-F345-BD2C-05A804ED76D6}" destId="{BBEF3BBC-F774-7543-B890-45FDB7A2C9B5}" srcOrd="7" destOrd="0" presId="urn:microsoft.com/office/officeart/2005/8/layout/vList2"/>
    <dgm:cxn modelId="{5470DC49-C95B-3445-AD33-AC9AB65868E4}" type="presParOf" srcId="{5B7E9450-EF2E-F345-BD2C-05A804ED76D6}" destId="{61B1C54B-6655-3246-94A5-B6E0D5BB39EF}" srcOrd="8" destOrd="0" presId="urn:microsoft.com/office/officeart/2005/8/layout/vList2"/>
    <dgm:cxn modelId="{FF392A60-6251-AD48-A6F4-2B8205F16921}" type="presParOf" srcId="{5B7E9450-EF2E-F345-BD2C-05A804ED76D6}" destId="{3329E135-A921-0C4E-97D4-AE8CF318FE6D}" srcOrd="9" destOrd="0" presId="urn:microsoft.com/office/officeart/2005/8/layout/vList2"/>
    <dgm:cxn modelId="{A51D9E7A-FD48-CA4A-9FE2-30B1C7A71921}" type="presParOf" srcId="{5B7E9450-EF2E-F345-BD2C-05A804ED76D6}" destId="{D6FCB92E-4AAC-204D-AF44-06178918A873}"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E3A2056-4796-7942-8347-801BEF714482}" type="doc">
      <dgm:prSet loTypeId="urn:microsoft.com/office/officeart/2005/8/layout/equation1" loCatId="" qsTypeId="urn:microsoft.com/office/officeart/2005/8/quickstyle/simple4" qsCatId="simple" csTypeId="urn:microsoft.com/office/officeart/2005/8/colors/accent1_4" csCatId="accent1" phldr="1"/>
      <dgm:spPr/>
    </dgm:pt>
    <dgm:pt modelId="{168A0FBC-815E-EF4E-92FF-CA9484D8A986}">
      <dgm:prSet phldrT="[Text]" custT="1"/>
      <dgm:spPr/>
      <dgm:t>
        <a:bodyPr/>
        <a:lstStyle/>
        <a:p>
          <a:r>
            <a:rPr lang="en-GB" sz="1800" dirty="0">
              <a:solidFill>
                <a:srgbClr val="000000"/>
              </a:solidFill>
            </a:rPr>
            <a:t>How the document</a:t>
          </a:r>
          <a:r>
            <a:rPr lang="en-GB" sz="1800" dirty="0" smtClean="0">
              <a:solidFill>
                <a:srgbClr val="000000"/>
              </a:solidFill>
            </a:rPr>
            <a:t>/ item </a:t>
          </a:r>
          <a:r>
            <a:rPr lang="en-GB" sz="1800" dirty="0">
              <a:solidFill>
                <a:srgbClr val="000000"/>
              </a:solidFill>
            </a:rPr>
            <a:t>was </a:t>
          </a:r>
          <a:r>
            <a:rPr lang="en-GB" sz="1800" b="1" dirty="0">
              <a:solidFill>
                <a:srgbClr val="000000"/>
              </a:solidFill>
            </a:rPr>
            <a:t>collected</a:t>
          </a:r>
        </a:p>
      </dgm:t>
    </dgm:pt>
    <dgm:pt modelId="{AA9DE174-B132-4840-8C55-D9FA1801BA81}" type="parTrans" cxnId="{C892320B-B544-514C-9540-6B385C06D0DF}">
      <dgm:prSet/>
      <dgm:spPr/>
      <dgm:t>
        <a:bodyPr/>
        <a:lstStyle/>
        <a:p>
          <a:endParaRPr lang="en-GB"/>
        </a:p>
      </dgm:t>
    </dgm:pt>
    <dgm:pt modelId="{20F018BE-0932-8B41-B09F-8660F4540CF6}" type="sibTrans" cxnId="{C892320B-B544-514C-9540-6B385C06D0DF}">
      <dgm:prSet/>
      <dgm:spPr/>
      <dgm:t>
        <a:bodyPr/>
        <a:lstStyle/>
        <a:p>
          <a:endParaRPr lang="en-GB"/>
        </a:p>
      </dgm:t>
    </dgm:pt>
    <dgm:pt modelId="{91321ADD-573E-7644-874A-6F2AEFF12EBF}">
      <dgm:prSet phldrT="[Text]" custT="1"/>
      <dgm:spPr/>
      <dgm:t>
        <a:bodyPr/>
        <a:lstStyle/>
        <a:p>
          <a:r>
            <a:rPr lang="en-GB" sz="1800" dirty="0">
              <a:solidFill>
                <a:srgbClr val="000000"/>
              </a:solidFill>
            </a:rPr>
            <a:t>Whether and how its possession was </a:t>
          </a:r>
          <a:r>
            <a:rPr lang="en-GB" sz="1800" b="1" dirty="0">
              <a:solidFill>
                <a:srgbClr val="000000"/>
              </a:solidFill>
            </a:rPr>
            <a:t>transferred</a:t>
          </a:r>
        </a:p>
      </dgm:t>
    </dgm:pt>
    <dgm:pt modelId="{535E6E95-F38F-7A41-87B1-CDC93237F8EA}" type="parTrans" cxnId="{509214D4-CC81-C84C-B29C-B93B8467085C}">
      <dgm:prSet/>
      <dgm:spPr/>
      <dgm:t>
        <a:bodyPr/>
        <a:lstStyle/>
        <a:p>
          <a:endParaRPr lang="en-GB"/>
        </a:p>
      </dgm:t>
    </dgm:pt>
    <dgm:pt modelId="{175AB650-D267-7F45-85FD-F35256416037}" type="sibTrans" cxnId="{509214D4-CC81-C84C-B29C-B93B8467085C}">
      <dgm:prSet/>
      <dgm:spPr/>
      <dgm:t>
        <a:bodyPr/>
        <a:lstStyle/>
        <a:p>
          <a:endParaRPr lang="en-GB"/>
        </a:p>
      </dgm:t>
    </dgm:pt>
    <dgm:pt modelId="{657C586E-7AF2-724A-ACAE-93DC8885E954}">
      <dgm:prSet phldrT="[Text]" custT="1"/>
      <dgm:spPr/>
      <dgm:t>
        <a:bodyPr/>
        <a:lstStyle/>
        <a:p>
          <a:r>
            <a:rPr lang="en-GB" sz="1800" b="1" dirty="0">
              <a:solidFill>
                <a:srgbClr val="000000"/>
              </a:solidFill>
            </a:rPr>
            <a:t>Chain of custody</a:t>
          </a:r>
        </a:p>
      </dgm:t>
    </dgm:pt>
    <dgm:pt modelId="{2CE24E88-0AEA-C947-B6FA-A6BC7299EEA7}" type="parTrans" cxnId="{54A695A1-64DA-AA4B-95A8-C3E0F993C2E3}">
      <dgm:prSet/>
      <dgm:spPr/>
      <dgm:t>
        <a:bodyPr/>
        <a:lstStyle/>
        <a:p>
          <a:endParaRPr lang="en-GB"/>
        </a:p>
      </dgm:t>
    </dgm:pt>
    <dgm:pt modelId="{08B2264E-BB68-A74E-907B-FBF4C477A1EF}" type="sibTrans" cxnId="{54A695A1-64DA-AA4B-95A8-C3E0F993C2E3}">
      <dgm:prSet/>
      <dgm:spPr/>
      <dgm:t>
        <a:bodyPr/>
        <a:lstStyle/>
        <a:p>
          <a:endParaRPr lang="en-GB"/>
        </a:p>
      </dgm:t>
    </dgm:pt>
    <dgm:pt modelId="{5063000B-43A5-2D4B-A7BB-D065F9CD491C}" type="pres">
      <dgm:prSet presAssocID="{9E3A2056-4796-7942-8347-801BEF714482}" presName="linearFlow" presStyleCnt="0">
        <dgm:presLayoutVars>
          <dgm:dir/>
          <dgm:resizeHandles val="exact"/>
        </dgm:presLayoutVars>
      </dgm:prSet>
      <dgm:spPr/>
    </dgm:pt>
    <dgm:pt modelId="{BB44D19F-377F-D345-8ED5-C2AAD1F319DE}" type="pres">
      <dgm:prSet presAssocID="{168A0FBC-815E-EF4E-92FF-CA9484D8A986}" presName="node" presStyleLbl="node1" presStyleIdx="0" presStyleCnt="3">
        <dgm:presLayoutVars>
          <dgm:bulletEnabled val="1"/>
        </dgm:presLayoutVars>
      </dgm:prSet>
      <dgm:spPr/>
      <dgm:t>
        <a:bodyPr/>
        <a:lstStyle/>
        <a:p>
          <a:endParaRPr lang="en-GB"/>
        </a:p>
      </dgm:t>
    </dgm:pt>
    <dgm:pt modelId="{CDE96328-EE1E-DE47-922F-E0AF2BC334AB}" type="pres">
      <dgm:prSet presAssocID="{20F018BE-0932-8B41-B09F-8660F4540CF6}" presName="spacerL" presStyleCnt="0"/>
      <dgm:spPr/>
    </dgm:pt>
    <dgm:pt modelId="{D3788F0E-FFD1-3C48-BD2E-FCB880C858BF}" type="pres">
      <dgm:prSet presAssocID="{20F018BE-0932-8B41-B09F-8660F4540CF6}" presName="sibTrans" presStyleLbl="sibTrans2D1" presStyleIdx="0" presStyleCnt="2"/>
      <dgm:spPr/>
      <dgm:t>
        <a:bodyPr/>
        <a:lstStyle/>
        <a:p>
          <a:endParaRPr lang="en-GB"/>
        </a:p>
      </dgm:t>
    </dgm:pt>
    <dgm:pt modelId="{E84293C5-15A4-3042-BB67-4C4EB958CF3D}" type="pres">
      <dgm:prSet presAssocID="{20F018BE-0932-8B41-B09F-8660F4540CF6}" presName="spacerR" presStyleCnt="0"/>
      <dgm:spPr/>
    </dgm:pt>
    <dgm:pt modelId="{90621483-4E10-0F4F-8D0C-D7DC49262614}" type="pres">
      <dgm:prSet presAssocID="{91321ADD-573E-7644-874A-6F2AEFF12EBF}" presName="node" presStyleLbl="node1" presStyleIdx="1" presStyleCnt="3" custScaleX="100966" custScaleY="101158">
        <dgm:presLayoutVars>
          <dgm:bulletEnabled val="1"/>
        </dgm:presLayoutVars>
      </dgm:prSet>
      <dgm:spPr/>
      <dgm:t>
        <a:bodyPr/>
        <a:lstStyle/>
        <a:p>
          <a:endParaRPr lang="en-GB"/>
        </a:p>
      </dgm:t>
    </dgm:pt>
    <dgm:pt modelId="{1AF17BCC-7CA4-7346-B842-7E3B6763F7C1}" type="pres">
      <dgm:prSet presAssocID="{175AB650-D267-7F45-85FD-F35256416037}" presName="spacerL" presStyleCnt="0"/>
      <dgm:spPr/>
    </dgm:pt>
    <dgm:pt modelId="{03F424F2-8126-3047-967A-7BD584D9D37E}" type="pres">
      <dgm:prSet presAssocID="{175AB650-D267-7F45-85FD-F35256416037}" presName="sibTrans" presStyleLbl="sibTrans2D1" presStyleIdx="1" presStyleCnt="2"/>
      <dgm:spPr/>
      <dgm:t>
        <a:bodyPr/>
        <a:lstStyle/>
        <a:p>
          <a:endParaRPr lang="en-GB"/>
        </a:p>
      </dgm:t>
    </dgm:pt>
    <dgm:pt modelId="{6BA22C02-DE6A-FC43-B981-13CE9E2374C8}" type="pres">
      <dgm:prSet presAssocID="{175AB650-D267-7F45-85FD-F35256416037}" presName="spacerR" presStyleCnt="0"/>
      <dgm:spPr/>
    </dgm:pt>
    <dgm:pt modelId="{EE37B81A-C6E0-2641-9177-FEF86841207D}" type="pres">
      <dgm:prSet presAssocID="{657C586E-7AF2-724A-ACAE-93DC8885E954}" presName="node" presStyleLbl="node1" presStyleIdx="2" presStyleCnt="3">
        <dgm:presLayoutVars>
          <dgm:bulletEnabled val="1"/>
        </dgm:presLayoutVars>
      </dgm:prSet>
      <dgm:spPr/>
      <dgm:t>
        <a:bodyPr/>
        <a:lstStyle/>
        <a:p>
          <a:endParaRPr lang="en-GB"/>
        </a:p>
      </dgm:t>
    </dgm:pt>
  </dgm:ptLst>
  <dgm:cxnLst>
    <dgm:cxn modelId="{BFAA3E9C-52E0-D942-992E-199CAA01F416}" type="presOf" srcId="{657C586E-7AF2-724A-ACAE-93DC8885E954}" destId="{EE37B81A-C6E0-2641-9177-FEF86841207D}" srcOrd="0" destOrd="0" presId="urn:microsoft.com/office/officeart/2005/8/layout/equation1"/>
    <dgm:cxn modelId="{C892320B-B544-514C-9540-6B385C06D0DF}" srcId="{9E3A2056-4796-7942-8347-801BEF714482}" destId="{168A0FBC-815E-EF4E-92FF-CA9484D8A986}" srcOrd="0" destOrd="0" parTransId="{AA9DE174-B132-4840-8C55-D9FA1801BA81}" sibTransId="{20F018BE-0932-8B41-B09F-8660F4540CF6}"/>
    <dgm:cxn modelId="{47033B2D-9DB9-D641-BA97-26128EAC408E}" type="presOf" srcId="{175AB650-D267-7F45-85FD-F35256416037}" destId="{03F424F2-8126-3047-967A-7BD584D9D37E}" srcOrd="0" destOrd="0" presId="urn:microsoft.com/office/officeart/2005/8/layout/equation1"/>
    <dgm:cxn modelId="{11A27051-36D0-ED43-A00D-3BB43F07B231}" type="presOf" srcId="{91321ADD-573E-7644-874A-6F2AEFF12EBF}" destId="{90621483-4E10-0F4F-8D0C-D7DC49262614}" srcOrd="0" destOrd="0" presId="urn:microsoft.com/office/officeart/2005/8/layout/equation1"/>
    <dgm:cxn modelId="{54A695A1-64DA-AA4B-95A8-C3E0F993C2E3}" srcId="{9E3A2056-4796-7942-8347-801BEF714482}" destId="{657C586E-7AF2-724A-ACAE-93DC8885E954}" srcOrd="2" destOrd="0" parTransId="{2CE24E88-0AEA-C947-B6FA-A6BC7299EEA7}" sibTransId="{08B2264E-BB68-A74E-907B-FBF4C477A1EF}"/>
    <dgm:cxn modelId="{DC5E6543-1566-3845-976F-8C04D4C7F4B1}" type="presOf" srcId="{9E3A2056-4796-7942-8347-801BEF714482}" destId="{5063000B-43A5-2D4B-A7BB-D065F9CD491C}" srcOrd="0" destOrd="0" presId="urn:microsoft.com/office/officeart/2005/8/layout/equation1"/>
    <dgm:cxn modelId="{509214D4-CC81-C84C-B29C-B93B8467085C}" srcId="{9E3A2056-4796-7942-8347-801BEF714482}" destId="{91321ADD-573E-7644-874A-6F2AEFF12EBF}" srcOrd="1" destOrd="0" parTransId="{535E6E95-F38F-7A41-87B1-CDC93237F8EA}" sibTransId="{175AB650-D267-7F45-85FD-F35256416037}"/>
    <dgm:cxn modelId="{CBC895D7-7A05-4E4E-90B7-1DB96B985DA0}" type="presOf" srcId="{20F018BE-0932-8B41-B09F-8660F4540CF6}" destId="{D3788F0E-FFD1-3C48-BD2E-FCB880C858BF}" srcOrd="0" destOrd="0" presId="urn:microsoft.com/office/officeart/2005/8/layout/equation1"/>
    <dgm:cxn modelId="{08D0165B-2496-0746-995E-E255A83FC03B}" type="presOf" srcId="{168A0FBC-815E-EF4E-92FF-CA9484D8A986}" destId="{BB44D19F-377F-D345-8ED5-C2AAD1F319DE}" srcOrd="0" destOrd="0" presId="urn:microsoft.com/office/officeart/2005/8/layout/equation1"/>
    <dgm:cxn modelId="{F71E19C1-AD23-2F41-B024-B8D157922F8E}" type="presParOf" srcId="{5063000B-43A5-2D4B-A7BB-D065F9CD491C}" destId="{BB44D19F-377F-D345-8ED5-C2AAD1F319DE}" srcOrd="0" destOrd="0" presId="urn:microsoft.com/office/officeart/2005/8/layout/equation1"/>
    <dgm:cxn modelId="{E8596B5D-683D-0643-903E-9BBC3B45D107}" type="presParOf" srcId="{5063000B-43A5-2D4B-A7BB-D065F9CD491C}" destId="{CDE96328-EE1E-DE47-922F-E0AF2BC334AB}" srcOrd="1" destOrd="0" presId="urn:microsoft.com/office/officeart/2005/8/layout/equation1"/>
    <dgm:cxn modelId="{F6BD632B-E799-EA4B-B1FF-340082FBC2A2}" type="presParOf" srcId="{5063000B-43A5-2D4B-A7BB-D065F9CD491C}" destId="{D3788F0E-FFD1-3C48-BD2E-FCB880C858BF}" srcOrd="2" destOrd="0" presId="urn:microsoft.com/office/officeart/2005/8/layout/equation1"/>
    <dgm:cxn modelId="{2FA8C3D2-739B-2347-B2F7-E9EA4DA677AE}" type="presParOf" srcId="{5063000B-43A5-2D4B-A7BB-D065F9CD491C}" destId="{E84293C5-15A4-3042-BB67-4C4EB958CF3D}" srcOrd="3" destOrd="0" presId="urn:microsoft.com/office/officeart/2005/8/layout/equation1"/>
    <dgm:cxn modelId="{6BFA5A2F-5106-CB49-8A56-E848A9D050FB}" type="presParOf" srcId="{5063000B-43A5-2D4B-A7BB-D065F9CD491C}" destId="{90621483-4E10-0F4F-8D0C-D7DC49262614}" srcOrd="4" destOrd="0" presId="urn:microsoft.com/office/officeart/2005/8/layout/equation1"/>
    <dgm:cxn modelId="{69E29967-0D1C-824D-AC06-9934D829CA8D}" type="presParOf" srcId="{5063000B-43A5-2D4B-A7BB-D065F9CD491C}" destId="{1AF17BCC-7CA4-7346-B842-7E3B6763F7C1}" srcOrd="5" destOrd="0" presId="urn:microsoft.com/office/officeart/2005/8/layout/equation1"/>
    <dgm:cxn modelId="{A258B1AE-1FF1-CC4C-AEAC-F389A2DF2BBA}" type="presParOf" srcId="{5063000B-43A5-2D4B-A7BB-D065F9CD491C}" destId="{03F424F2-8126-3047-967A-7BD584D9D37E}" srcOrd="6" destOrd="0" presId="urn:microsoft.com/office/officeart/2005/8/layout/equation1"/>
    <dgm:cxn modelId="{03743D5C-3B2F-8E4B-9AF8-E640057FC7C9}" type="presParOf" srcId="{5063000B-43A5-2D4B-A7BB-D065F9CD491C}" destId="{6BA22C02-DE6A-FC43-B981-13CE9E2374C8}" srcOrd="7" destOrd="0" presId="urn:microsoft.com/office/officeart/2005/8/layout/equation1"/>
    <dgm:cxn modelId="{0ADF8212-6F7E-0343-BC79-69C1A0AEA4DE}" type="presParOf" srcId="{5063000B-43A5-2D4B-A7BB-D065F9CD491C}" destId="{EE37B81A-C6E0-2641-9177-FEF86841207D}"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1ACF3-DDD7-3642-8380-07A79243BF07}">
      <dsp:nvSpPr>
        <dsp:cNvPr id="0" name=""/>
        <dsp:cNvSpPr/>
      </dsp:nvSpPr>
      <dsp:spPr>
        <a:xfrm>
          <a:off x="0" y="2157"/>
          <a:ext cx="8136904" cy="1502170"/>
        </a:xfrm>
        <a:prstGeom prst="roundRect">
          <a:avLst/>
        </a:prstGeom>
        <a:gradFill rotWithShape="0">
          <a:gsLst>
            <a:gs pos="0">
              <a:schemeClr val="accent2">
                <a:alpha val="90000"/>
                <a:hueOff val="0"/>
                <a:satOff val="0"/>
                <a:lumOff val="0"/>
                <a:alphaOff val="0"/>
                <a:tint val="50000"/>
                <a:satMod val="300000"/>
              </a:schemeClr>
            </a:gs>
            <a:gs pos="35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noProof="0" dirty="0"/>
            <a:t>Identify procedures for processing/recording documents &amp; sites of violations </a:t>
          </a:r>
        </a:p>
      </dsp:txBody>
      <dsp:txXfrm>
        <a:off x="73330" y="75487"/>
        <a:ext cx="7990244" cy="1355510"/>
      </dsp:txXfrm>
    </dsp:sp>
    <dsp:sp modelId="{1DBEF75B-A78C-AA41-A3B6-A082DF1A9A91}">
      <dsp:nvSpPr>
        <dsp:cNvPr id="0" name=""/>
        <dsp:cNvSpPr/>
      </dsp:nvSpPr>
      <dsp:spPr>
        <a:xfrm>
          <a:off x="0" y="1517166"/>
          <a:ext cx="8136904" cy="1502170"/>
        </a:xfrm>
        <a:prstGeom prst="roundRect">
          <a:avLst/>
        </a:prstGeom>
        <a:gradFill rotWithShape="0">
          <a:gsLst>
            <a:gs pos="0">
              <a:schemeClr val="accent2">
                <a:alpha val="90000"/>
                <a:hueOff val="0"/>
                <a:satOff val="0"/>
                <a:lumOff val="0"/>
                <a:alphaOff val="-20000"/>
                <a:tint val="50000"/>
                <a:satMod val="300000"/>
              </a:schemeClr>
            </a:gs>
            <a:gs pos="35000">
              <a:schemeClr val="accent2">
                <a:alpha val="90000"/>
                <a:hueOff val="0"/>
                <a:satOff val="0"/>
                <a:lumOff val="0"/>
                <a:alphaOff val="-20000"/>
                <a:tint val="37000"/>
                <a:satMod val="300000"/>
              </a:schemeClr>
            </a:gs>
            <a:gs pos="100000">
              <a:schemeClr val="accent2">
                <a:alpha val="90000"/>
                <a:hueOff val="0"/>
                <a:satOff val="0"/>
                <a:lumOff val="0"/>
                <a:alphaOff val="-2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t>Explain how to best photograph, video-record and sketch sites of violations, physical evidence and injuries</a:t>
          </a:r>
        </a:p>
      </dsp:txBody>
      <dsp:txXfrm>
        <a:off x="73330" y="1590496"/>
        <a:ext cx="7990244" cy="1355510"/>
      </dsp:txXfrm>
    </dsp:sp>
    <dsp:sp modelId="{1BDB3A8F-9747-144C-891B-1BB53422AFAE}">
      <dsp:nvSpPr>
        <dsp:cNvPr id="0" name=""/>
        <dsp:cNvSpPr/>
      </dsp:nvSpPr>
      <dsp:spPr>
        <a:xfrm>
          <a:off x="0" y="3032176"/>
          <a:ext cx="8136904" cy="1502170"/>
        </a:xfrm>
        <a:prstGeom prst="roundRect">
          <a:avLst/>
        </a:prstGeom>
        <a:gradFill rotWithShape="0">
          <a:gsLst>
            <a:gs pos="0">
              <a:schemeClr val="accent2">
                <a:alpha val="90000"/>
                <a:hueOff val="0"/>
                <a:satOff val="0"/>
                <a:lumOff val="0"/>
                <a:alphaOff val="-40000"/>
                <a:tint val="50000"/>
                <a:satMod val="300000"/>
              </a:schemeClr>
            </a:gs>
            <a:gs pos="35000">
              <a:schemeClr val="accent2">
                <a:alpha val="90000"/>
                <a:hueOff val="0"/>
                <a:satOff val="0"/>
                <a:lumOff val="0"/>
                <a:alphaOff val="-40000"/>
                <a:tint val="37000"/>
                <a:satMod val="300000"/>
              </a:schemeClr>
            </a:gs>
            <a:gs pos="100000">
              <a:schemeClr val="accent2">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noProof="0" dirty="0"/>
            <a:t>Understand basic requirements for maintaining chain of custody</a:t>
          </a:r>
        </a:p>
      </dsp:txBody>
      <dsp:txXfrm>
        <a:off x="73330" y="3105506"/>
        <a:ext cx="7990244" cy="13555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70F55-72D3-704D-B31A-5309BFBF4B1E}">
      <dsp:nvSpPr>
        <dsp:cNvPr id="0" name=""/>
        <dsp:cNvSpPr/>
      </dsp:nvSpPr>
      <dsp:spPr>
        <a:xfrm rot="5400000">
          <a:off x="5320536" y="-2183907"/>
          <a:ext cx="816840"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55650">
            <a:lnSpc>
              <a:spcPct val="90000"/>
            </a:lnSpc>
            <a:spcBef>
              <a:spcPct val="0"/>
            </a:spcBef>
            <a:spcAft>
              <a:spcPct val="15000"/>
            </a:spcAft>
            <a:buChar char="••"/>
          </a:pPr>
          <a:r>
            <a:rPr lang="en-GB" sz="1700" kern="1200" dirty="0">
              <a:solidFill>
                <a:srgbClr val="000000"/>
              </a:solidFill>
            </a:rPr>
            <a:t>Include a case identifier, date of collection, who collected it/person present, location where it was collected or who it was collected from</a:t>
          </a:r>
        </a:p>
      </dsp:txBody>
      <dsp:txXfrm rot="-5400000">
        <a:off x="3032977" y="143527"/>
        <a:ext cx="5352084" cy="737090"/>
      </dsp:txXfrm>
    </dsp:sp>
    <dsp:sp modelId="{3F3D7B49-C602-0D43-BDC0-C0CC189800B2}">
      <dsp:nvSpPr>
        <dsp:cNvPr id="0" name=""/>
        <dsp:cNvSpPr/>
      </dsp:nvSpPr>
      <dsp:spPr>
        <a:xfrm>
          <a:off x="0" y="1547"/>
          <a:ext cx="3032976" cy="102105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a:solidFill>
                <a:srgbClr val="000000"/>
              </a:solidFill>
            </a:rPr>
            <a:t>1. Label the document/item</a:t>
          </a:r>
        </a:p>
      </dsp:txBody>
      <dsp:txXfrm>
        <a:off x="49844" y="51391"/>
        <a:ext cx="2933288" cy="921362"/>
      </dsp:txXfrm>
    </dsp:sp>
    <dsp:sp modelId="{4396C6E3-6209-3547-808C-F615D6C1B305}">
      <dsp:nvSpPr>
        <dsp:cNvPr id="0" name=""/>
        <dsp:cNvSpPr/>
      </dsp:nvSpPr>
      <dsp:spPr>
        <a:xfrm rot="5400000">
          <a:off x="5320536" y="-1111803"/>
          <a:ext cx="816840"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55650">
            <a:lnSpc>
              <a:spcPct val="90000"/>
            </a:lnSpc>
            <a:spcBef>
              <a:spcPct val="0"/>
            </a:spcBef>
            <a:spcAft>
              <a:spcPct val="15000"/>
            </a:spcAft>
            <a:buChar char="••"/>
          </a:pPr>
          <a:r>
            <a:rPr lang="en-GB" sz="1700" kern="1200" dirty="0">
              <a:solidFill>
                <a:srgbClr val="000000"/>
              </a:solidFill>
            </a:rPr>
            <a:t>About measures taken to keep it secure, preservation conditions/agreement with person who handed it over if relevant</a:t>
          </a:r>
        </a:p>
      </dsp:txBody>
      <dsp:txXfrm rot="-5400000">
        <a:off x="3032977" y="1215631"/>
        <a:ext cx="5352084" cy="737090"/>
      </dsp:txXfrm>
    </dsp:sp>
    <dsp:sp modelId="{7BA364B2-539A-6244-88A5-010CD782D2AB}">
      <dsp:nvSpPr>
        <dsp:cNvPr id="0" name=""/>
        <dsp:cNvSpPr/>
      </dsp:nvSpPr>
      <dsp:spPr>
        <a:xfrm>
          <a:off x="0" y="1073650"/>
          <a:ext cx="3032976" cy="102105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a:solidFill>
                <a:srgbClr val="000000"/>
              </a:solidFill>
            </a:rPr>
            <a:t>2. Make detailed notes</a:t>
          </a:r>
        </a:p>
      </dsp:txBody>
      <dsp:txXfrm>
        <a:off x="49844" y="1123494"/>
        <a:ext cx="2933288" cy="921362"/>
      </dsp:txXfrm>
    </dsp:sp>
    <dsp:sp modelId="{6ABC626F-8988-8A46-A9A0-56BD45E31EAE}">
      <dsp:nvSpPr>
        <dsp:cNvPr id="0" name=""/>
        <dsp:cNvSpPr/>
      </dsp:nvSpPr>
      <dsp:spPr>
        <a:xfrm rot="5400000">
          <a:off x="5320536" y="-39700"/>
          <a:ext cx="816840"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55650">
            <a:lnSpc>
              <a:spcPct val="90000"/>
            </a:lnSpc>
            <a:spcBef>
              <a:spcPct val="0"/>
            </a:spcBef>
            <a:spcAft>
              <a:spcPct val="15000"/>
            </a:spcAft>
            <a:buChar char="••"/>
          </a:pPr>
          <a:r>
            <a:rPr lang="en-GB" sz="1700" kern="1200" dirty="0">
              <a:solidFill>
                <a:srgbClr val="000000"/>
              </a:solidFill>
            </a:rPr>
            <a:t>Place in a sealable plastic bag, acid-free paper envelope if dampness is present or box if appropriate</a:t>
          </a:r>
        </a:p>
      </dsp:txBody>
      <dsp:txXfrm rot="-5400000">
        <a:off x="3032977" y="2287734"/>
        <a:ext cx="5352084" cy="737090"/>
      </dsp:txXfrm>
    </dsp:sp>
    <dsp:sp modelId="{10AC144E-FB63-A64A-9D1D-89F6513E0C94}">
      <dsp:nvSpPr>
        <dsp:cNvPr id="0" name=""/>
        <dsp:cNvSpPr/>
      </dsp:nvSpPr>
      <dsp:spPr>
        <a:xfrm>
          <a:off x="0" y="2145754"/>
          <a:ext cx="3032976" cy="102105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a:solidFill>
                <a:srgbClr val="000000"/>
              </a:solidFill>
            </a:rPr>
            <a:t>3. Place in an evidence bag</a:t>
          </a:r>
        </a:p>
      </dsp:txBody>
      <dsp:txXfrm>
        <a:off x="49844" y="2195598"/>
        <a:ext cx="2933288" cy="9213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70F55-72D3-704D-B31A-5309BFBF4B1E}">
      <dsp:nvSpPr>
        <dsp:cNvPr id="0" name=""/>
        <dsp:cNvSpPr/>
      </dsp:nvSpPr>
      <dsp:spPr>
        <a:xfrm rot="5400000">
          <a:off x="5320536" y="-2183907"/>
          <a:ext cx="816840"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55650">
            <a:lnSpc>
              <a:spcPct val="90000"/>
            </a:lnSpc>
            <a:spcBef>
              <a:spcPct val="0"/>
            </a:spcBef>
            <a:spcAft>
              <a:spcPct val="15000"/>
            </a:spcAft>
            <a:buChar char="••"/>
          </a:pPr>
          <a:r>
            <a:rPr lang="en-GB" sz="1700" kern="1200" dirty="0">
              <a:solidFill>
                <a:srgbClr val="000000"/>
              </a:solidFill>
            </a:rPr>
            <a:t>Seal the evidence bag/envelope &amp; sign over the seal</a:t>
          </a:r>
        </a:p>
        <a:p>
          <a:pPr marL="171450" lvl="1" indent="-171450" algn="just" defTabSz="755650">
            <a:lnSpc>
              <a:spcPct val="90000"/>
            </a:lnSpc>
            <a:spcBef>
              <a:spcPct val="0"/>
            </a:spcBef>
            <a:spcAft>
              <a:spcPct val="15000"/>
            </a:spcAft>
            <a:buChar char="••"/>
          </a:pPr>
          <a:r>
            <a:rPr lang="en-GB" sz="1700" kern="1200" dirty="0">
              <a:solidFill>
                <a:srgbClr val="000000"/>
              </a:solidFill>
            </a:rPr>
            <a:t>Do not open the bag/envelope at any time</a:t>
          </a:r>
        </a:p>
      </dsp:txBody>
      <dsp:txXfrm rot="-5400000">
        <a:off x="3032977" y="143527"/>
        <a:ext cx="5352084" cy="737090"/>
      </dsp:txXfrm>
    </dsp:sp>
    <dsp:sp modelId="{3F3D7B49-C602-0D43-BDC0-C0CC189800B2}">
      <dsp:nvSpPr>
        <dsp:cNvPr id="0" name=""/>
        <dsp:cNvSpPr/>
      </dsp:nvSpPr>
      <dsp:spPr>
        <a:xfrm>
          <a:off x="0" y="1547"/>
          <a:ext cx="3032976" cy="102105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a:solidFill>
                <a:srgbClr val="000000"/>
              </a:solidFill>
            </a:rPr>
            <a:t>4. Seal and sign</a:t>
          </a:r>
        </a:p>
      </dsp:txBody>
      <dsp:txXfrm>
        <a:off x="49844" y="51391"/>
        <a:ext cx="2933288" cy="921362"/>
      </dsp:txXfrm>
    </dsp:sp>
    <dsp:sp modelId="{4396C6E3-6209-3547-808C-F615D6C1B305}">
      <dsp:nvSpPr>
        <dsp:cNvPr id="0" name=""/>
        <dsp:cNvSpPr/>
      </dsp:nvSpPr>
      <dsp:spPr>
        <a:xfrm rot="5400000">
          <a:off x="5320536" y="-1111803"/>
          <a:ext cx="816840"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55650">
            <a:lnSpc>
              <a:spcPct val="90000"/>
            </a:lnSpc>
            <a:spcBef>
              <a:spcPct val="0"/>
            </a:spcBef>
            <a:spcAft>
              <a:spcPct val="15000"/>
            </a:spcAft>
            <a:buChar char="••"/>
          </a:pPr>
          <a:r>
            <a:rPr lang="en-GB" sz="1700" kern="1200" dirty="0">
              <a:solidFill>
                <a:srgbClr val="000000"/>
              </a:solidFill>
            </a:rPr>
            <a:t>Attach the notes to the evidence bag/envelope</a:t>
          </a:r>
        </a:p>
      </dsp:txBody>
      <dsp:txXfrm rot="-5400000">
        <a:off x="3032977" y="1215631"/>
        <a:ext cx="5352084" cy="737090"/>
      </dsp:txXfrm>
    </dsp:sp>
    <dsp:sp modelId="{7BA364B2-539A-6244-88A5-010CD782D2AB}">
      <dsp:nvSpPr>
        <dsp:cNvPr id="0" name=""/>
        <dsp:cNvSpPr/>
      </dsp:nvSpPr>
      <dsp:spPr>
        <a:xfrm>
          <a:off x="0" y="1073650"/>
          <a:ext cx="3032976" cy="102105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a:solidFill>
                <a:srgbClr val="000000"/>
              </a:solidFill>
            </a:rPr>
            <a:t>5. Attach notes</a:t>
          </a:r>
        </a:p>
      </dsp:txBody>
      <dsp:txXfrm>
        <a:off x="49844" y="1123494"/>
        <a:ext cx="2933288" cy="921362"/>
      </dsp:txXfrm>
    </dsp:sp>
    <dsp:sp modelId="{6ABC626F-8988-8A46-A9A0-56BD45E31EAE}">
      <dsp:nvSpPr>
        <dsp:cNvPr id="0" name=""/>
        <dsp:cNvSpPr/>
      </dsp:nvSpPr>
      <dsp:spPr>
        <a:xfrm rot="5400000">
          <a:off x="5320536" y="-39700"/>
          <a:ext cx="816840"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55650">
            <a:lnSpc>
              <a:spcPct val="90000"/>
            </a:lnSpc>
            <a:spcBef>
              <a:spcPct val="0"/>
            </a:spcBef>
            <a:spcAft>
              <a:spcPct val="15000"/>
            </a:spcAft>
            <a:buChar char="••"/>
          </a:pPr>
          <a:r>
            <a:rPr lang="en-GB" sz="1700" kern="1200" dirty="0">
              <a:solidFill>
                <a:srgbClr val="000000"/>
              </a:solidFill>
            </a:rPr>
            <a:t>Keep a record of any transfer of the document/item and keep transfers to a minimum</a:t>
          </a:r>
        </a:p>
        <a:p>
          <a:pPr marL="171450" lvl="1" indent="-171450" algn="just" defTabSz="755650">
            <a:lnSpc>
              <a:spcPct val="90000"/>
            </a:lnSpc>
            <a:spcBef>
              <a:spcPct val="0"/>
            </a:spcBef>
            <a:spcAft>
              <a:spcPct val="15000"/>
            </a:spcAft>
            <a:buChar char="••"/>
          </a:pPr>
          <a:r>
            <a:rPr lang="en-GB" sz="1700" kern="1200" dirty="0">
              <a:solidFill>
                <a:srgbClr val="000000"/>
              </a:solidFill>
            </a:rPr>
            <a:t>Include date/reason for transfer, security/storage  </a:t>
          </a:r>
        </a:p>
      </dsp:txBody>
      <dsp:txXfrm rot="-5400000">
        <a:off x="3032977" y="2287734"/>
        <a:ext cx="5352084" cy="737090"/>
      </dsp:txXfrm>
    </dsp:sp>
    <dsp:sp modelId="{10AC144E-FB63-A64A-9D1D-89F6513E0C94}">
      <dsp:nvSpPr>
        <dsp:cNvPr id="0" name=""/>
        <dsp:cNvSpPr/>
      </dsp:nvSpPr>
      <dsp:spPr>
        <a:xfrm>
          <a:off x="0" y="2145754"/>
          <a:ext cx="3032976" cy="102105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a:solidFill>
                <a:srgbClr val="000000"/>
              </a:solidFill>
            </a:rPr>
            <a:t>6. Keep transfer log</a:t>
          </a:r>
        </a:p>
      </dsp:txBody>
      <dsp:txXfrm>
        <a:off x="49844" y="2195598"/>
        <a:ext cx="2933288" cy="9213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D0679-9FE2-2945-8DA8-D00E684A75D5}">
      <dsp:nvSpPr>
        <dsp:cNvPr id="0" name=""/>
        <dsp:cNvSpPr/>
      </dsp:nvSpPr>
      <dsp:spPr>
        <a:xfrm>
          <a:off x="648071" y="0"/>
          <a:ext cx="7344816" cy="1944216"/>
        </a:xfrm>
        <a:prstGeom prst="rightArrow">
          <a:avLst/>
        </a:prstGeom>
        <a:solidFill>
          <a:schemeClr val="accent1">
            <a:tint val="55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C2F3B09-B448-4F43-A21C-BEDDA28A9F20}">
      <dsp:nvSpPr>
        <dsp:cNvPr id="0" name=""/>
        <dsp:cNvSpPr/>
      </dsp:nvSpPr>
      <dsp:spPr>
        <a:xfrm>
          <a:off x="4219" y="583264"/>
          <a:ext cx="2607477" cy="777686"/>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chemeClr val="tx1"/>
              </a:solidFill>
            </a:rPr>
            <a:t>Respect confidentiality</a:t>
          </a:r>
        </a:p>
      </dsp:txBody>
      <dsp:txXfrm>
        <a:off x="42183" y="621228"/>
        <a:ext cx="2531549" cy="701758"/>
      </dsp:txXfrm>
    </dsp:sp>
    <dsp:sp modelId="{39C0DD78-8174-E244-A747-4981B8B6E6B1}">
      <dsp:nvSpPr>
        <dsp:cNvPr id="0" name=""/>
        <dsp:cNvSpPr/>
      </dsp:nvSpPr>
      <dsp:spPr>
        <a:xfrm>
          <a:off x="3016741" y="583264"/>
          <a:ext cx="2607477" cy="777686"/>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rgbClr val="000000"/>
              </a:solidFill>
            </a:rPr>
            <a:t>Accurately copy and record</a:t>
          </a:r>
        </a:p>
      </dsp:txBody>
      <dsp:txXfrm>
        <a:off x="3054705" y="621228"/>
        <a:ext cx="2531549" cy="701758"/>
      </dsp:txXfrm>
    </dsp:sp>
    <dsp:sp modelId="{A735D6F0-5F6C-4441-9C7B-D50CEDA2DCE8}">
      <dsp:nvSpPr>
        <dsp:cNvPr id="0" name=""/>
        <dsp:cNvSpPr/>
      </dsp:nvSpPr>
      <dsp:spPr>
        <a:xfrm>
          <a:off x="6029263" y="583264"/>
          <a:ext cx="2607477" cy="777686"/>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rgbClr val="000000"/>
              </a:solidFill>
            </a:rPr>
            <a:t>Do not seize documents without authority</a:t>
          </a:r>
        </a:p>
      </dsp:txBody>
      <dsp:txXfrm>
        <a:off x="6067227" y="621228"/>
        <a:ext cx="2531549" cy="701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C9617-1474-2B4B-87F1-27A3768EC474}">
      <dsp:nvSpPr>
        <dsp:cNvPr id="0" name=""/>
        <dsp:cNvSpPr/>
      </dsp:nvSpPr>
      <dsp:spPr>
        <a:xfrm rot="5400000">
          <a:off x="5064806" y="-1939975"/>
          <a:ext cx="1132438" cy="5299788"/>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solidFill>
                <a:schemeClr val="tx1"/>
              </a:solidFill>
            </a:rPr>
            <a:t>Documents should be handled and </a:t>
          </a:r>
          <a:r>
            <a:rPr lang="en-GB" sz="1800" kern="1200" dirty="0" smtClean="0">
              <a:solidFill>
                <a:schemeClr val="tx1"/>
              </a:solidFill>
            </a:rPr>
            <a:t>shared safely</a:t>
          </a:r>
          <a:r>
            <a:rPr lang="en-GB" sz="1800" kern="1200" dirty="0" smtClean="0">
              <a:solidFill>
                <a:srgbClr val="000000"/>
              </a:solidFill>
            </a:rPr>
            <a:t>, ethically and lawfully</a:t>
          </a:r>
          <a:endParaRPr lang="en-GB" sz="1800" kern="1200" dirty="0">
            <a:solidFill>
              <a:srgbClr val="000000"/>
            </a:solidFill>
          </a:endParaRPr>
        </a:p>
        <a:p>
          <a:pPr marL="171450" lvl="1" indent="-171450" algn="l" defTabSz="800100">
            <a:lnSpc>
              <a:spcPct val="90000"/>
            </a:lnSpc>
            <a:spcBef>
              <a:spcPct val="0"/>
            </a:spcBef>
            <a:spcAft>
              <a:spcPct val="15000"/>
            </a:spcAft>
            <a:buChar char="••"/>
          </a:pPr>
          <a:r>
            <a:rPr lang="en-GB" sz="1800" kern="1200" dirty="0" smtClean="0">
              <a:solidFill>
                <a:schemeClr val="tx1"/>
              </a:solidFill>
            </a:rPr>
            <a:t>Assess </a:t>
          </a:r>
          <a:r>
            <a:rPr lang="en-GB" sz="1800" kern="1200" dirty="0">
              <a:solidFill>
                <a:schemeClr val="tx1"/>
              </a:solidFill>
            </a:rPr>
            <a:t>any potential risks to victims/witnesses</a:t>
          </a:r>
        </a:p>
        <a:p>
          <a:pPr marL="171450" lvl="1" indent="-171450" algn="l" defTabSz="800100">
            <a:lnSpc>
              <a:spcPct val="90000"/>
            </a:lnSpc>
            <a:spcBef>
              <a:spcPct val="0"/>
            </a:spcBef>
            <a:spcAft>
              <a:spcPct val="15000"/>
            </a:spcAft>
            <a:buChar char="••"/>
          </a:pPr>
          <a:r>
            <a:rPr lang="en-GB" sz="1800" kern="1200" dirty="0">
              <a:solidFill>
                <a:schemeClr val="tx1"/>
              </a:solidFill>
            </a:rPr>
            <a:t>Sharing personal data requires informed consent</a:t>
          </a:r>
        </a:p>
      </dsp:txBody>
      <dsp:txXfrm rot="-5400000">
        <a:off x="2981132" y="198980"/>
        <a:ext cx="5244507" cy="1021876"/>
      </dsp:txXfrm>
    </dsp:sp>
    <dsp:sp modelId="{ECC8234A-F360-5C48-A51A-490F75C94377}">
      <dsp:nvSpPr>
        <dsp:cNvPr id="0" name=""/>
        <dsp:cNvSpPr/>
      </dsp:nvSpPr>
      <dsp:spPr>
        <a:xfrm>
          <a:off x="0" y="2144"/>
          <a:ext cx="2981131" cy="1415547"/>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chemeClr val="tx1"/>
              </a:solidFill>
            </a:rPr>
            <a:t>1. Respect confidentiality</a:t>
          </a:r>
        </a:p>
      </dsp:txBody>
      <dsp:txXfrm>
        <a:off x="69101" y="71245"/>
        <a:ext cx="2842929" cy="1277345"/>
      </dsp:txXfrm>
    </dsp:sp>
    <dsp:sp modelId="{E1E26C10-BD37-DA43-A070-0DD46F292697}">
      <dsp:nvSpPr>
        <dsp:cNvPr id="0" name=""/>
        <dsp:cNvSpPr/>
      </dsp:nvSpPr>
      <dsp:spPr>
        <a:xfrm rot="5400000">
          <a:off x="5064806" y="-453650"/>
          <a:ext cx="1132438" cy="5299788"/>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solidFill>
                <a:schemeClr val="tx1"/>
              </a:solidFill>
            </a:rPr>
            <a:t>Record relevant details (date, context, contents)</a:t>
          </a:r>
        </a:p>
        <a:p>
          <a:pPr marL="171450" lvl="1" indent="-171450" algn="l" defTabSz="800100">
            <a:lnSpc>
              <a:spcPct val="90000"/>
            </a:lnSpc>
            <a:spcBef>
              <a:spcPct val="0"/>
            </a:spcBef>
            <a:spcAft>
              <a:spcPct val="15000"/>
            </a:spcAft>
            <a:buChar char="••"/>
          </a:pPr>
          <a:r>
            <a:rPr lang="en-GB" sz="1800" kern="1200" dirty="0">
              <a:solidFill>
                <a:schemeClr val="tx1"/>
              </a:solidFill>
            </a:rPr>
            <a:t>Third party sources should provide a statement</a:t>
          </a:r>
        </a:p>
        <a:p>
          <a:pPr marL="171450" lvl="1" indent="-171450" algn="l" defTabSz="800100">
            <a:lnSpc>
              <a:spcPct val="90000"/>
            </a:lnSpc>
            <a:spcBef>
              <a:spcPct val="0"/>
            </a:spcBef>
            <a:spcAft>
              <a:spcPct val="15000"/>
            </a:spcAft>
            <a:buChar char="••"/>
          </a:pPr>
          <a:r>
            <a:rPr lang="en-GB" sz="1800" kern="1200" dirty="0">
              <a:solidFill>
                <a:schemeClr val="tx1"/>
              </a:solidFill>
            </a:rPr>
            <a:t>Ensure copies are clear and include both sides</a:t>
          </a:r>
        </a:p>
      </dsp:txBody>
      <dsp:txXfrm rot="-5400000">
        <a:off x="2981132" y="1685305"/>
        <a:ext cx="5244507" cy="1021876"/>
      </dsp:txXfrm>
    </dsp:sp>
    <dsp:sp modelId="{19FA6479-EA87-624D-A8B0-68F3D3358864}">
      <dsp:nvSpPr>
        <dsp:cNvPr id="0" name=""/>
        <dsp:cNvSpPr/>
      </dsp:nvSpPr>
      <dsp:spPr>
        <a:xfrm>
          <a:off x="0" y="1488470"/>
          <a:ext cx="2981131" cy="1415547"/>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chemeClr val="tx1"/>
              </a:solidFill>
            </a:rPr>
            <a:t>2. Accurately record and copy</a:t>
          </a:r>
        </a:p>
      </dsp:txBody>
      <dsp:txXfrm>
        <a:off x="69101" y="1557571"/>
        <a:ext cx="2842929" cy="1277345"/>
      </dsp:txXfrm>
    </dsp:sp>
    <dsp:sp modelId="{5E819178-D4F6-E74B-9971-7FAAA850C5E8}">
      <dsp:nvSpPr>
        <dsp:cNvPr id="0" name=""/>
        <dsp:cNvSpPr/>
      </dsp:nvSpPr>
      <dsp:spPr>
        <a:xfrm rot="5400000">
          <a:off x="5064806" y="1032674"/>
          <a:ext cx="1132438" cy="5299788"/>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GB" sz="1700" kern="1200" dirty="0">
              <a:solidFill>
                <a:srgbClr val="000000"/>
              </a:solidFill>
            </a:rPr>
            <a:t>Do not seize/remove documents without authority</a:t>
          </a:r>
        </a:p>
        <a:p>
          <a:pPr marL="171450" lvl="1" indent="-171450" algn="l" defTabSz="755650">
            <a:lnSpc>
              <a:spcPct val="90000"/>
            </a:lnSpc>
            <a:spcBef>
              <a:spcPct val="0"/>
            </a:spcBef>
            <a:spcAft>
              <a:spcPct val="15000"/>
            </a:spcAft>
            <a:buChar char="••"/>
          </a:pPr>
          <a:r>
            <a:rPr lang="en-GB" sz="1700" kern="1200" dirty="0">
              <a:solidFill>
                <a:srgbClr val="000000"/>
              </a:solidFill>
            </a:rPr>
            <a:t>Only collect/accept documents you can store safely and comply with chain of custody </a:t>
          </a:r>
          <a:r>
            <a:rPr lang="en-GB" sz="1700" kern="1200" dirty="0" smtClean="0">
              <a:solidFill>
                <a:srgbClr val="000000"/>
              </a:solidFill>
            </a:rPr>
            <a:t>requirements</a:t>
          </a:r>
          <a:endParaRPr lang="en-GB" sz="1700" kern="1200" dirty="0">
            <a:solidFill>
              <a:srgbClr val="000000"/>
            </a:solidFill>
          </a:endParaRPr>
        </a:p>
      </dsp:txBody>
      <dsp:txXfrm rot="-5400000">
        <a:off x="2981132" y="3171630"/>
        <a:ext cx="5244507" cy="1021876"/>
      </dsp:txXfrm>
    </dsp:sp>
    <dsp:sp modelId="{ECE26EC5-1EB2-1C4E-B1F7-57BA9B54EC75}">
      <dsp:nvSpPr>
        <dsp:cNvPr id="0" name=""/>
        <dsp:cNvSpPr/>
      </dsp:nvSpPr>
      <dsp:spPr>
        <a:xfrm>
          <a:off x="0" y="2974795"/>
          <a:ext cx="2981131" cy="1415547"/>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rgbClr val="000000"/>
              </a:solidFill>
            </a:rPr>
            <a:t>3. Do not seize without authority</a:t>
          </a:r>
        </a:p>
      </dsp:txBody>
      <dsp:txXfrm>
        <a:off x="69101" y="3043896"/>
        <a:ext cx="2842929" cy="12773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D0679-9FE2-2945-8DA8-D00E684A75D5}">
      <dsp:nvSpPr>
        <dsp:cNvPr id="0" name=""/>
        <dsp:cNvSpPr/>
      </dsp:nvSpPr>
      <dsp:spPr>
        <a:xfrm>
          <a:off x="675999" y="0"/>
          <a:ext cx="7661328" cy="2232248"/>
        </a:xfrm>
        <a:prstGeom prst="rightArrow">
          <a:avLst/>
        </a:prstGeom>
        <a:solidFill>
          <a:schemeClr val="accent1">
            <a:tint val="55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C2F3B09-B448-4F43-A21C-BEDDA28A9F20}">
      <dsp:nvSpPr>
        <dsp:cNvPr id="0" name=""/>
        <dsp:cNvSpPr/>
      </dsp:nvSpPr>
      <dsp:spPr>
        <a:xfrm>
          <a:off x="2997" y="669674"/>
          <a:ext cx="1288624" cy="892899"/>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chemeClr val="tx1"/>
              </a:solidFill>
            </a:rPr>
            <a:t>Record the location</a:t>
          </a:r>
        </a:p>
      </dsp:txBody>
      <dsp:txXfrm>
        <a:off x="46585" y="713262"/>
        <a:ext cx="1201448" cy="805723"/>
      </dsp:txXfrm>
    </dsp:sp>
    <dsp:sp modelId="{39C0DD78-8174-E244-A747-4981B8B6E6B1}">
      <dsp:nvSpPr>
        <dsp:cNvPr id="0" name=""/>
        <dsp:cNvSpPr/>
      </dsp:nvSpPr>
      <dsp:spPr>
        <a:xfrm>
          <a:off x="1506392" y="669674"/>
          <a:ext cx="1288624" cy="892899"/>
        </a:xfrm>
        <a:prstGeom prst="roundRect">
          <a:avLst/>
        </a:prstGeom>
        <a:gradFill rotWithShape="0">
          <a:gsLst>
            <a:gs pos="0">
              <a:schemeClr val="accent1">
                <a:shade val="50000"/>
                <a:hueOff val="5819"/>
                <a:satOff val="8211"/>
                <a:lumOff val="10330"/>
                <a:alphaOff val="0"/>
                <a:shade val="51000"/>
                <a:satMod val="130000"/>
              </a:schemeClr>
            </a:gs>
            <a:gs pos="80000">
              <a:schemeClr val="accent1">
                <a:shade val="50000"/>
                <a:hueOff val="5819"/>
                <a:satOff val="8211"/>
                <a:lumOff val="10330"/>
                <a:alphaOff val="0"/>
                <a:shade val="93000"/>
                <a:satMod val="130000"/>
              </a:schemeClr>
            </a:gs>
            <a:gs pos="100000">
              <a:schemeClr val="accent1">
                <a:shade val="50000"/>
                <a:hueOff val="5819"/>
                <a:satOff val="8211"/>
                <a:lumOff val="103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rgbClr val="000000"/>
              </a:solidFill>
            </a:rPr>
            <a:t>Appoint a site manager</a:t>
          </a:r>
        </a:p>
      </dsp:txBody>
      <dsp:txXfrm>
        <a:off x="1549980" y="713262"/>
        <a:ext cx="1201448" cy="805723"/>
      </dsp:txXfrm>
    </dsp:sp>
    <dsp:sp modelId="{A735D6F0-5F6C-4441-9C7B-D50CEDA2DCE8}">
      <dsp:nvSpPr>
        <dsp:cNvPr id="0" name=""/>
        <dsp:cNvSpPr/>
      </dsp:nvSpPr>
      <dsp:spPr>
        <a:xfrm>
          <a:off x="3009787" y="669674"/>
          <a:ext cx="1288624" cy="892899"/>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rgbClr val="000000"/>
              </a:solidFill>
            </a:rPr>
            <a:t>Take notes of actions taken</a:t>
          </a:r>
        </a:p>
      </dsp:txBody>
      <dsp:txXfrm>
        <a:off x="3053375" y="713262"/>
        <a:ext cx="1201448" cy="805723"/>
      </dsp:txXfrm>
    </dsp:sp>
    <dsp:sp modelId="{18F2CB46-C1CC-9941-BDBB-0D8C1BBFC6E0}">
      <dsp:nvSpPr>
        <dsp:cNvPr id="0" name=""/>
        <dsp:cNvSpPr/>
      </dsp:nvSpPr>
      <dsp:spPr>
        <a:xfrm>
          <a:off x="4513182" y="648075"/>
          <a:ext cx="1490358" cy="936097"/>
        </a:xfrm>
        <a:prstGeom prst="roundRect">
          <a:avLst/>
        </a:prstGeom>
        <a:gradFill rotWithShape="0">
          <a:gsLst>
            <a:gs pos="0">
              <a:schemeClr val="accent1">
                <a:shade val="50000"/>
                <a:hueOff val="17456"/>
                <a:satOff val="24633"/>
                <a:lumOff val="30991"/>
                <a:alphaOff val="0"/>
                <a:shade val="51000"/>
                <a:satMod val="130000"/>
              </a:schemeClr>
            </a:gs>
            <a:gs pos="80000">
              <a:schemeClr val="accent1">
                <a:shade val="50000"/>
                <a:hueOff val="17456"/>
                <a:satOff val="24633"/>
                <a:lumOff val="30991"/>
                <a:alphaOff val="0"/>
                <a:shade val="93000"/>
                <a:satMod val="130000"/>
              </a:schemeClr>
            </a:gs>
            <a:gs pos="100000">
              <a:schemeClr val="accent1">
                <a:shade val="50000"/>
                <a:hueOff val="17456"/>
                <a:satOff val="24633"/>
                <a:lumOff val="3099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rgbClr val="000000"/>
              </a:solidFill>
            </a:rPr>
            <a:t>Photograph site</a:t>
          </a:r>
          <a:r>
            <a:rPr lang="en-US" sz="1800" kern="1200" dirty="0" smtClean="0">
              <a:solidFill>
                <a:srgbClr val="000000"/>
              </a:solidFill>
            </a:rPr>
            <a:t>/ evidence</a:t>
          </a:r>
          <a:endParaRPr lang="en-US" sz="1800" kern="1200" dirty="0">
            <a:solidFill>
              <a:srgbClr val="000000"/>
            </a:solidFill>
          </a:endParaRPr>
        </a:p>
      </dsp:txBody>
      <dsp:txXfrm>
        <a:off x="4558878" y="693771"/>
        <a:ext cx="1398966" cy="844705"/>
      </dsp:txXfrm>
    </dsp:sp>
    <dsp:sp modelId="{7EF9204E-28E6-CE4A-9E41-D786CDBD427D}">
      <dsp:nvSpPr>
        <dsp:cNvPr id="0" name=""/>
        <dsp:cNvSpPr/>
      </dsp:nvSpPr>
      <dsp:spPr>
        <a:xfrm>
          <a:off x="6218311" y="669674"/>
          <a:ext cx="1288624" cy="892899"/>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rgbClr val="000000"/>
              </a:solidFill>
            </a:rPr>
            <a:t>Sketch site</a:t>
          </a:r>
          <a:r>
            <a:rPr lang="en-US" sz="1800" kern="1200" dirty="0" smtClean="0">
              <a:solidFill>
                <a:srgbClr val="000000"/>
              </a:solidFill>
            </a:rPr>
            <a:t>/ evidence</a:t>
          </a:r>
          <a:endParaRPr lang="en-US" sz="1800" kern="1200" dirty="0">
            <a:solidFill>
              <a:srgbClr val="000000"/>
            </a:solidFill>
          </a:endParaRPr>
        </a:p>
      </dsp:txBody>
      <dsp:txXfrm>
        <a:off x="6261899" y="713262"/>
        <a:ext cx="1201448" cy="805723"/>
      </dsp:txXfrm>
    </dsp:sp>
    <dsp:sp modelId="{D8043A8B-CBEB-FA4C-8742-AAF346494A8F}">
      <dsp:nvSpPr>
        <dsp:cNvPr id="0" name=""/>
        <dsp:cNvSpPr/>
      </dsp:nvSpPr>
      <dsp:spPr>
        <a:xfrm>
          <a:off x="7721706" y="669674"/>
          <a:ext cx="1288624" cy="892899"/>
        </a:xfrm>
        <a:prstGeom prst="roundRect">
          <a:avLst/>
        </a:prstGeom>
        <a:gradFill rotWithShape="0">
          <a:gsLst>
            <a:gs pos="0">
              <a:schemeClr val="accent1">
                <a:shade val="50000"/>
                <a:hueOff val="5819"/>
                <a:satOff val="8211"/>
                <a:lumOff val="10330"/>
                <a:alphaOff val="0"/>
                <a:shade val="51000"/>
                <a:satMod val="130000"/>
              </a:schemeClr>
            </a:gs>
            <a:gs pos="80000">
              <a:schemeClr val="accent1">
                <a:shade val="50000"/>
                <a:hueOff val="5819"/>
                <a:satOff val="8211"/>
                <a:lumOff val="10330"/>
                <a:alphaOff val="0"/>
                <a:shade val="93000"/>
                <a:satMod val="130000"/>
              </a:schemeClr>
            </a:gs>
            <a:gs pos="100000">
              <a:schemeClr val="accent1">
                <a:shade val="50000"/>
                <a:hueOff val="5819"/>
                <a:satOff val="8211"/>
                <a:lumOff val="103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a:solidFill>
                <a:srgbClr val="000000"/>
              </a:solidFill>
            </a:rPr>
            <a:t>Leave site as you found it</a:t>
          </a:r>
        </a:p>
      </dsp:txBody>
      <dsp:txXfrm>
        <a:off x="7765294" y="713262"/>
        <a:ext cx="1201448" cy="8057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C9617-1474-2B4B-87F1-27A3768EC474}">
      <dsp:nvSpPr>
        <dsp:cNvPr id="0" name=""/>
        <dsp:cNvSpPr/>
      </dsp:nvSpPr>
      <dsp:spPr>
        <a:xfrm rot="5400000">
          <a:off x="5124988" y="-1974782"/>
          <a:ext cx="1115875" cy="5348636"/>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solidFill>
                <a:schemeClr val="tx1"/>
              </a:solidFill>
            </a:rPr>
            <a:t>Take detailed GPS coordinates/map references</a:t>
          </a:r>
        </a:p>
        <a:p>
          <a:pPr marL="171450" lvl="1" indent="-171450" algn="l" defTabSz="800100">
            <a:lnSpc>
              <a:spcPct val="90000"/>
            </a:lnSpc>
            <a:spcBef>
              <a:spcPct val="0"/>
            </a:spcBef>
            <a:spcAft>
              <a:spcPct val="15000"/>
            </a:spcAft>
            <a:buChar char="••"/>
          </a:pPr>
          <a:r>
            <a:rPr lang="en-GB" sz="1800" kern="1200" dirty="0">
              <a:solidFill>
                <a:schemeClr val="tx1"/>
              </a:solidFill>
            </a:rPr>
            <a:t>Record any landmarks or physical features</a:t>
          </a:r>
        </a:p>
        <a:p>
          <a:pPr marL="171450" lvl="1" indent="-171450" algn="l" defTabSz="800100">
            <a:lnSpc>
              <a:spcPct val="90000"/>
            </a:lnSpc>
            <a:spcBef>
              <a:spcPct val="0"/>
            </a:spcBef>
            <a:spcAft>
              <a:spcPct val="15000"/>
            </a:spcAft>
            <a:buChar char="••"/>
          </a:pPr>
          <a:r>
            <a:rPr lang="en-GB" sz="1800" kern="1200" dirty="0">
              <a:solidFill>
                <a:schemeClr val="tx1"/>
              </a:solidFill>
            </a:rPr>
            <a:t>Keep the identifying information confidential</a:t>
          </a:r>
        </a:p>
      </dsp:txBody>
      <dsp:txXfrm rot="-5400000">
        <a:off x="3008608" y="196071"/>
        <a:ext cx="5294163" cy="1006929"/>
      </dsp:txXfrm>
    </dsp:sp>
    <dsp:sp modelId="{ECC8234A-F360-5C48-A51A-490F75C94377}">
      <dsp:nvSpPr>
        <dsp:cNvPr id="0" name=""/>
        <dsp:cNvSpPr/>
      </dsp:nvSpPr>
      <dsp:spPr>
        <a:xfrm>
          <a:off x="0" y="2113"/>
          <a:ext cx="3008607" cy="1394844"/>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chemeClr val="tx1"/>
              </a:solidFill>
            </a:rPr>
            <a:t>1. Record the location</a:t>
          </a:r>
        </a:p>
      </dsp:txBody>
      <dsp:txXfrm>
        <a:off x="68091" y="70204"/>
        <a:ext cx="2872425" cy="1258662"/>
      </dsp:txXfrm>
    </dsp:sp>
    <dsp:sp modelId="{E1E26C10-BD37-DA43-A070-0DD46F292697}">
      <dsp:nvSpPr>
        <dsp:cNvPr id="0" name=""/>
        <dsp:cNvSpPr/>
      </dsp:nvSpPr>
      <dsp:spPr>
        <a:xfrm rot="5400000">
          <a:off x="5124988" y="-510196"/>
          <a:ext cx="1115875" cy="5348636"/>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n-GB" sz="1800" kern="1200" dirty="0">
              <a:solidFill>
                <a:schemeClr val="tx1"/>
              </a:solidFill>
            </a:rPr>
            <a:t>One of your team should act as site manager</a:t>
          </a:r>
        </a:p>
        <a:p>
          <a:pPr marL="171450" lvl="1" indent="-171450" algn="just" defTabSz="800100">
            <a:lnSpc>
              <a:spcPct val="90000"/>
            </a:lnSpc>
            <a:spcBef>
              <a:spcPct val="0"/>
            </a:spcBef>
            <a:spcAft>
              <a:spcPct val="15000"/>
            </a:spcAft>
            <a:buChar char="••"/>
          </a:pPr>
          <a:r>
            <a:rPr lang="en-GB" sz="1800" kern="1200" dirty="0"/>
            <a:t>They should maintain a log of all site’s visitors </a:t>
          </a:r>
        </a:p>
        <a:p>
          <a:pPr marL="171450" lvl="1" indent="-171450" algn="just" defTabSz="800100">
            <a:lnSpc>
              <a:spcPct val="90000"/>
            </a:lnSpc>
            <a:spcBef>
              <a:spcPct val="0"/>
            </a:spcBef>
            <a:spcAft>
              <a:spcPct val="15000"/>
            </a:spcAft>
            <a:buChar char="••"/>
          </a:pPr>
          <a:r>
            <a:rPr lang="en-GB" sz="1800" kern="1200" dirty="0"/>
            <a:t>They are also responsible for securing it</a:t>
          </a:r>
        </a:p>
      </dsp:txBody>
      <dsp:txXfrm rot="-5400000">
        <a:off x="3008608" y="1660657"/>
        <a:ext cx="5294163" cy="1006929"/>
      </dsp:txXfrm>
    </dsp:sp>
    <dsp:sp modelId="{19FA6479-EA87-624D-A8B0-68F3D3358864}">
      <dsp:nvSpPr>
        <dsp:cNvPr id="0" name=""/>
        <dsp:cNvSpPr/>
      </dsp:nvSpPr>
      <dsp:spPr>
        <a:xfrm>
          <a:off x="0" y="1466699"/>
          <a:ext cx="3008607" cy="1394844"/>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chemeClr val="tx1"/>
              </a:solidFill>
            </a:rPr>
            <a:t>2. Appoint a site manager</a:t>
          </a:r>
        </a:p>
      </dsp:txBody>
      <dsp:txXfrm>
        <a:off x="68091" y="1534790"/>
        <a:ext cx="2872425" cy="1258662"/>
      </dsp:txXfrm>
    </dsp:sp>
    <dsp:sp modelId="{5E819178-D4F6-E74B-9971-7FAAA850C5E8}">
      <dsp:nvSpPr>
        <dsp:cNvPr id="0" name=""/>
        <dsp:cNvSpPr/>
      </dsp:nvSpPr>
      <dsp:spPr>
        <a:xfrm rot="5400000">
          <a:off x="5124988" y="954390"/>
          <a:ext cx="1115875" cy="5348636"/>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n-GB" sz="1800" kern="1200" dirty="0">
              <a:solidFill>
                <a:srgbClr val="000000"/>
              </a:solidFill>
            </a:rPr>
            <a:t>The site manager should take detailed notes of who was present at the site, what was found, when it was found and what action was taken in relation to items located</a:t>
          </a:r>
        </a:p>
      </dsp:txBody>
      <dsp:txXfrm rot="-5400000">
        <a:off x="3008608" y="3125244"/>
        <a:ext cx="5294163" cy="1006929"/>
      </dsp:txXfrm>
    </dsp:sp>
    <dsp:sp modelId="{ECE26EC5-1EB2-1C4E-B1F7-57BA9B54EC75}">
      <dsp:nvSpPr>
        <dsp:cNvPr id="0" name=""/>
        <dsp:cNvSpPr/>
      </dsp:nvSpPr>
      <dsp:spPr>
        <a:xfrm>
          <a:off x="0" y="2931286"/>
          <a:ext cx="3008607" cy="1394844"/>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rgbClr val="000000"/>
              </a:solidFill>
            </a:rPr>
            <a:t>3. Make notes of all actions taken</a:t>
          </a:r>
        </a:p>
      </dsp:txBody>
      <dsp:txXfrm>
        <a:off x="68091" y="2999377"/>
        <a:ext cx="2872425" cy="12586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C9617-1474-2B4B-87F1-27A3768EC474}">
      <dsp:nvSpPr>
        <dsp:cNvPr id="0" name=""/>
        <dsp:cNvSpPr/>
      </dsp:nvSpPr>
      <dsp:spPr>
        <a:xfrm rot="5400000">
          <a:off x="5124988" y="-1974782"/>
          <a:ext cx="1115875" cy="5348636"/>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solidFill>
                <a:schemeClr val="tx1"/>
              </a:solidFill>
            </a:rPr>
            <a:t>Record </a:t>
          </a:r>
          <a:r>
            <a:rPr lang="en-GB" sz="1800" kern="1200" dirty="0" smtClean="0">
              <a:solidFill>
                <a:schemeClr val="tx1"/>
              </a:solidFill>
            </a:rPr>
            <a:t>undisturbed </a:t>
          </a:r>
          <a:r>
            <a:rPr lang="en-GB" sz="1800" kern="1200" dirty="0">
              <a:solidFill>
                <a:schemeClr val="tx1"/>
              </a:solidFill>
            </a:rPr>
            <a:t>site/contents, show scale</a:t>
          </a:r>
        </a:p>
        <a:p>
          <a:pPr marL="171450" lvl="1" indent="-171450" algn="l" defTabSz="800100">
            <a:lnSpc>
              <a:spcPct val="90000"/>
            </a:lnSpc>
            <a:spcBef>
              <a:spcPct val="0"/>
            </a:spcBef>
            <a:spcAft>
              <a:spcPct val="15000"/>
            </a:spcAft>
            <a:buChar char="••"/>
          </a:pPr>
          <a:r>
            <a:rPr lang="en-GB" sz="1800" kern="1200" dirty="0">
              <a:solidFill>
                <a:schemeClr val="tx1"/>
              </a:solidFill>
            </a:rPr>
            <a:t>Include </a:t>
          </a:r>
          <a:r>
            <a:rPr lang="en-GB" sz="1800" kern="1200" dirty="0" smtClean="0">
              <a:solidFill>
                <a:schemeClr val="tx1"/>
              </a:solidFill>
            </a:rPr>
            <a:t>overall, context </a:t>
          </a:r>
          <a:r>
            <a:rPr lang="en-GB" sz="1800" kern="1200" dirty="0">
              <a:solidFill>
                <a:schemeClr val="tx1"/>
              </a:solidFill>
            </a:rPr>
            <a:t>and close-up photos</a:t>
          </a:r>
        </a:p>
        <a:p>
          <a:pPr marL="171450" lvl="1" indent="-171450" algn="l" defTabSz="800100">
            <a:lnSpc>
              <a:spcPct val="90000"/>
            </a:lnSpc>
            <a:spcBef>
              <a:spcPct val="0"/>
            </a:spcBef>
            <a:spcAft>
              <a:spcPct val="15000"/>
            </a:spcAft>
            <a:buChar char="••"/>
          </a:pPr>
          <a:r>
            <a:rPr lang="en-GB" sz="1800" kern="1200" dirty="0">
              <a:solidFill>
                <a:schemeClr val="tx1"/>
              </a:solidFill>
            </a:rPr>
            <a:t>Maintain a photo log (include person, date, time)</a:t>
          </a:r>
        </a:p>
      </dsp:txBody>
      <dsp:txXfrm rot="-5400000">
        <a:off x="3008608" y="196071"/>
        <a:ext cx="5294163" cy="1006929"/>
      </dsp:txXfrm>
    </dsp:sp>
    <dsp:sp modelId="{ECC8234A-F360-5C48-A51A-490F75C94377}">
      <dsp:nvSpPr>
        <dsp:cNvPr id="0" name=""/>
        <dsp:cNvSpPr/>
      </dsp:nvSpPr>
      <dsp:spPr>
        <a:xfrm>
          <a:off x="0" y="2113"/>
          <a:ext cx="3008607" cy="1394844"/>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chemeClr val="tx1"/>
              </a:solidFill>
            </a:rPr>
            <a:t>4. Photograph the site/evidence</a:t>
          </a:r>
        </a:p>
      </dsp:txBody>
      <dsp:txXfrm>
        <a:off x="68091" y="70204"/>
        <a:ext cx="2872425" cy="1258662"/>
      </dsp:txXfrm>
    </dsp:sp>
    <dsp:sp modelId="{E1E26C10-BD37-DA43-A070-0DD46F292697}">
      <dsp:nvSpPr>
        <dsp:cNvPr id="0" name=""/>
        <dsp:cNvSpPr/>
      </dsp:nvSpPr>
      <dsp:spPr>
        <a:xfrm rot="5400000">
          <a:off x="5124988" y="-510196"/>
          <a:ext cx="1115875" cy="5348636"/>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solidFill>
                <a:schemeClr val="tx1"/>
              </a:solidFill>
            </a:rPr>
            <a:t>Sketch should be overhead view &amp; include scale</a:t>
          </a:r>
        </a:p>
        <a:p>
          <a:pPr marL="171450" lvl="1" indent="-171450" algn="l" defTabSz="800100">
            <a:lnSpc>
              <a:spcPct val="90000"/>
            </a:lnSpc>
            <a:spcBef>
              <a:spcPct val="0"/>
            </a:spcBef>
            <a:spcAft>
              <a:spcPct val="15000"/>
            </a:spcAft>
            <a:buChar char="••"/>
          </a:pPr>
          <a:r>
            <a:rPr lang="en-GB" sz="1800" kern="1200" dirty="0"/>
            <a:t>Include key features, location, type of evidence</a:t>
          </a:r>
        </a:p>
        <a:p>
          <a:pPr marL="171450" lvl="1" indent="-171450" algn="l" defTabSz="800100">
            <a:lnSpc>
              <a:spcPct val="90000"/>
            </a:lnSpc>
            <a:spcBef>
              <a:spcPct val="0"/>
            </a:spcBef>
            <a:spcAft>
              <a:spcPct val="15000"/>
            </a:spcAft>
            <a:buChar char="••"/>
          </a:pPr>
          <a:r>
            <a:rPr lang="en-GB" sz="1800" kern="1200" dirty="0"/>
            <a:t>Sign and date the sketch</a:t>
          </a:r>
        </a:p>
      </dsp:txBody>
      <dsp:txXfrm rot="-5400000">
        <a:off x="3008608" y="1660657"/>
        <a:ext cx="5294163" cy="1006929"/>
      </dsp:txXfrm>
    </dsp:sp>
    <dsp:sp modelId="{19FA6479-EA87-624D-A8B0-68F3D3358864}">
      <dsp:nvSpPr>
        <dsp:cNvPr id="0" name=""/>
        <dsp:cNvSpPr/>
      </dsp:nvSpPr>
      <dsp:spPr>
        <a:xfrm>
          <a:off x="0" y="1466699"/>
          <a:ext cx="3008607" cy="1394844"/>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chemeClr val="tx1"/>
              </a:solidFill>
            </a:rPr>
            <a:t>5. Sketch the site/evidence</a:t>
          </a:r>
        </a:p>
      </dsp:txBody>
      <dsp:txXfrm>
        <a:off x="68091" y="1534790"/>
        <a:ext cx="2872425" cy="1258662"/>
      </dsp:txXfrm>
    </dsp:sp>
    <dsp:sp modelId="{5E819178-D4F6-E74B-9971-7FAAA850C5E8}">
      <dsp:nvSpPr>
        <dsp:cNvPr id="0" name=""/>
        <dsp:cNvSpPr/>
      </dsp:nvSpPr>
      <dsp:spPr>
        <a:xfrm rot="5400000">
          <a:off x="5124988" y="954390"/>
          <a:ext cx="1115875" cy="5348636"/>
        </a:xfrm>
        <a:prstGeom prst="round2SameRect">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solidFill>
                <a:srgbClr val="000000"/>
              </a:solidFill>
            </a:rPr>
            <a:t>Do not disturb </a:t>
          </a:r>
          <a:r>
            <a:rPr lang="en-GB" sz="1800" kern="1200">
              <a:solidFill>
                <a:srgbClr val="000000"/>
              </a:solidFill>
            </a:rPr>
            <a:t>the site/collect physical evidence</a:t>
          </a:r>
          <a:endParaRPr lang="en-GB" sz="1800" kern="1200" dirty="0">
            <a:solidFill>
              <a:srgbClr val="000000"/>
            </a:solidFill>
          </a:endParaRPr>
        </a:p>
        <a:p>
          <a:pPr marL="171450" lvl="1" indent="-171450" algn="l" defTabSz="800100">
            <a:lnSpc>
              <a:spcPct val="90000"/>
            </a:lnSpc>
            <a:spcBef>
              <a:spcPct val="0"/>
            </a:spcBef>
            <a:spcAft>
              <a:spcPct val="15000"/>
            </a:spcAft>
            <a:buChar char="••"/>
          </a:pPr>
          <a:r>
            <a:rPr lang="en-GB" sz="1800" kern="1200" dirty="0">
              <a:solidFill>
                <a:srgbClr val="000000"/>
              </a:solidFill>
            </a:rPr>
            <a:t>Only remove </a:t>
          </a:r>
          <a:r>
            <a:rPr lang="en-GB" sz="1800" kern="1200" dirty="0" smtClean="0">
              <a:solidFill>
                <a:srgbClr val="000000"/>
              </a:solidFill>
            </a:rPr>
            <a:t>it </a:t>
          </a:r>
          <a:r>
            <a:rPr lang="en-GB" sz="1800" kern="1200" dirty="0">
              <a:solidFill>
                <a:srgbClr val="000000"/>
              </a:solidFill>
            </a:rPr>
            <a:t>if </a:t>
          </a:r>
          <a:r>
            <a:rPr lang="en-GB" sz="1800" kern="1200" dirty="0" smtClean="0">
              <a:solidFill>
                <a:srgbClr val="000000"/>
              </a:solidFill>
            </a:rPr>
            <a:t>you are properly </a:t>
          </a:r>
          <a:r>
            <a:rPr lang="en-GB" sz="1800" kern="1200" dirty="0">
              <a:solidFill>
                <a:srgbClr val="000000"/>
              </a:solidFill>
            </a:rPr>
            <a:t>trained, </a:t>
          </a:r>
          <a:r>
            <a:rPr lang="en-GB" sz="1800" kern="1200" dirty="0" smtClean="0">
              <a:solidFill>
                <a:srgbClr val="000000"/>
              </a:solidFill>
            </a:rPr>
            <a:t>cannot </a:t>
          </a:r>
          <a:r>
            <a:rPr lang="en-GB" sz="1800" kern="1200" dirty="0">
              <a:solidFill>
                <a:srgbClr val="000000"/>
              </a:solidFill>
            </a:rPr>
            <a:t>record it and believe it might be destroyed</a:t>
          </a:r>
        </a:p>
      </dsp:txBody>
      <dsp:txXfrm rot="-5400000">
        <a:off x="3008608" y="3125244"/>
        <a:ext cx="5294163" cy="1006929"/>
      </dsp:txXfrm>
    </dsp:sp>
    <dsp:sp modelId="{ECE26EC5-1EB2-1C4E-B1F7-57BA9B54EC75}">
      <dsp:nvSpPr>
        <dsp:cNvPr id="0" name=""/>
        <dsp:cNvSpPr/>
      </dsp:nvSpPr>
      <dsp:spPr>
        <a:xfrm>
          <a:off x="0" y="2931286"/>
          <a:ext cx="3008607" cy="1394844"/>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GB" sz="2900" kern="1200" dirty="0">
              <a:solidFill>
                <a:srgbClr val="000000"/>
              </a:solidFill>
            </a:rPr>
            <a:t>6. Leave the site as you found it</a:t>
          </a:r>
        </a:p>
      </dsp:txBody>
      <dsp:txXfrm>
        <a:off x="68091" y="2999377"/>
        <a:ext cx="2872425" cy="12586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11941-E7B7-5343-8500-9804EEDDE41E}">
      <dsp:nvSpPr>
        <dsp:cNvPr id="0" name=""/>
        <dsp:cNvSpPr/>
      </dsp:nvSpPr>
      <dsp:spPr>
        <a:xfrm>
          <a:off x="0" y="160465"/>
          <a:ext cx="2493808" cy="1496285"/>
        </a:xfrm>
        <a:prstGeom prst="rect">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b="0" kern="1200" dirty="0">
              <a:solidFill>
                <a:srgbClr val="000000"/>
              </a:solidFill>
            </a:rPr>
            <a:t>Learn how to </a:t>
          </a:r>
          <a:r>
            <a:rPr lang="en-GB" sz="1700" b="1" kern="1200" dirty="0">
              <a:solidFill>
                <a:srgbClr val="000000"/>
              </a:solidFill>
            </a:rPr>
            <a:t>use</a:t>
          </a:r>
          <a:r>
            <a:rPr lang="en-GB" sz="1700" b="0" kern="1200" dirty="0">
              <a:solidFill>
                <a:srgbClr val="000000"/>
              </a:solidFill>
            </a:rPr>
            <a:t> </a:t>
          </a:r>
          <a:r>
            <a:rPr lang="en-GB" sz="1700" b="1" kern="1200" dirty="0">
              <a:solidFill>
                <a:srgbClr val="000000"/>
              </a:solidFill>
            </a:rPr>
            <a:t>your camera</a:t>
          </a:r>
          <a:r>
            <a:rPr lang="en-GB" sz="1700" b="0" kern="1200" dirty="0">
              <a:solidFill>
                <a:srgbClr val="000000"/>
              </a:solidFill>
            </a:rPr>
            <a:t>/ </a:t>
          </a:r>
          <a:r>
            <a:rPr lang="en-GB" sz="1700" b="1" kern="1200" dirty="0">
              <a:solidFill>
                <a:srgbClr val="000000"/>
              </a:solidFill>
            </a:rPr>
            <a:t>set date/time</a:t>
          </a:r>
          <a:r>
            <a:rPr lang="en-GB" sz="1700" b="0" kern="1200" dirty="0">
              <a:solidFill>
                <a:srgbClr val="000000"/>
              </a:solidFill>
            </a:rPr>
            <a:t> function</a:t>
          </a:r>
        </a:p>
      </dsp:txBody>
      <dsp:txXfrm>
        <a:off x="0" y="160465"/>
        <a:ext cx="2493808" cy="1496285"/>
      </dsp:txXfrm>
    </dsp:sp>
    <dsp:sp modelId="{E3C70D23-D713-284B-BBE5-490127B09B3B}">
      <dsp:nvSpPr>
        <dsp:cNvPr id="0" name=""/>
        <dsp:cNvSpPr/>
      </dsp:nvSpPr>
      <dsp:spPr>
        <a:xfrm>
          <a:off x="2743189" y="160465"/>
          <a:ext cx="2493808" cy="1496285"/>
        </a:xfrm>
        <a:prstGeom prst="rect">
          <a:avLst/>
        </a:prstGeom>
        <a:solidFill>
          <a:schemeClr val="accent5">
            <a:shade val="50000"/>
            <a:hueOff val="6478"/>
            <a:satOff val="19609"/>
            <a:lumOff val="191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a:solidFill>
                <a:srgbClr val="000000"/>
              </a:solidFill>
            </a:rPr>
            <a:t>Obtain </a:t>
          </a:r>
          <a:r>
            <a:rPr lang="en-GB" sz="1700" b="1" kern="1200" dirty="0">
              <a:solidFill>
                <a:srgbClr val="000000"/>
              </a:solidFill>
            </a:rPr>
            <a:t>informed consent/</a:t>
          </a:r>
          <a:r>
            <a:rPr lang="en-GB" sz="1700" b="0" kern="1200" dirty="0">
              <a:solidFill>
                <a:srgbClr val="000000"/>
              </a:solidFill>
            </a:rPr>
            <a:t>authorisation</a:t>
          </a:r>
          <a:r>
            <a:rPr lang="en-GB" sz="1700" b="1" kern="1200" dirty="0">
              <a:solidFill>
                <a:srgbClr val="000000"/>
              </a:solidFill>
            </a:rPr>
            <a:t> </a:t>
          </a:r>
          <a:r>
            <a:rPr lang="en-GB" sz="1700" kern="1200" dirty="0">
              <a:solidFill>
                <a:srgbClr val="000000"/>
              </a:solidFill>
            </a:rPr>
            <a:t>to take photographs/videos of individuals/sites of violations</a:t>
          </a:r>
        </a:p>
      </dsp:txBody>
      <dsp:txXfrm>
        <a:off x="2743189" y="160465"/>
        <a:ext cx="2493808" cy="1496285"/>
      </dsp:txXfrm>
    </dsp:sp>
    <dsp:sp modelId="{BC7D348B-FA7C-F145-9632-6699BA617441}">
      <dsp:nvSpPr>
        <dsp:cNvPr id="0" name=""/>
        <dsp:cNvSpPr/>
      </dsp:nvSpPr>
      <dsp:spPr>
        <a:xfrm>
          <a:off x="5486379" y="160465"/>
          <a:ext cx="2493808" cy="1496285"/>
        </a:xfrm>
        <a:prstGeom prst="rect">
          <a:avLst/>
        </a:prstGeom>
        <a:solidFill>
          <a:schemeClr val="accent5">
            <a:shade val="50000"/>
            <a:hueOff val="6478"/>
            <a:satOff val="19609"/>
            <a:lumOff val="191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a:solidFill>
                <a:srgbClr val="000000"/>
              </a:solidFill>
            </a:rPr>
            <a:t>Plan to get testimony to explain </a:t>
          </a:r>
          <a:r>
            <a:rPr lang="en-GB" sz="1700" b="1" kern="1200" dirty="0">
              <a:solidFill>
                <a:srgbClr val="000000"/>
              </a:solidFill>
            </a:rPr>
            <a:t>what</a:t>
          </a:r>
          <a:r>
            <a:rPr lang="en-GB" sz="1700" kern="1200" dirty="0">
              <a:solidFill>
                <a:srgbClr val="000000"/>
              </a:solidFill>
            </a:rPr>
            <a:t> it is, </a:t>
          </a:r>
          <a:r>
            <a:rPr lang="en-GB" sz="1700" b="1" kern="1200" dirty="0">
              <a:solidFill>
                <a:srgbClr val="000000"/>
              </a:solidFill>
            </a:rPr>
            <a:t>when, where, why </a:t>
          </a:r>
          <a:r>
            <a:rPr lang="en-GB" sz="1700" kern="1200" dirty="0">
              <a:solidFill>
                <a:srgbClr val="000000"/>
              </a:solidFill>
            </a:rPr>
            <a:t>and </a:t>
          </a:r>
          <a:r>
            <a:rPr lang="en-GB" sz="1700" b="1" kern="1200" dirty="0">
              <a:solidFill>
                <a:srgbClr val="000000"/>
              </a:solidFill>
            </a:rPr>
            <a:t>by whom </a:t>
          </a:r>
          <a:r>
            <a:rPr lang="en-GB" sz="1700" kern="1200" dirty="0">
              <a:solidFill>
                <a:srgbClr val="000000"/>
              </a:solidFill>
            </a:rPr>
            <a:t>photos/videos were taken</a:t>
          </a:r>
        </a:p>
      </dsp:txBody>
      <dsp:txXfrm>
        <a:off x="5486379" y="160465"/>
        <a:ext cx="2493808" cy="14962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26863-C049-8F46-AD1A-8AD27E3FCEA0}">
      <dsp:nvSpPr>
        <dsp:cNvPr id="0" name=""/>
        <dsp:cNvSpPr/>
      </dsp:nvSpPr>
      <dsp:spPr>
        <a:xfrm>
          <a:off x="0" y="1586"/>
          <a:ext cx="8640960" cy="697612"/>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a:solidFill>
                <a:srgbClr val="000000"/>
              </a:solidFill>
            </a:rPr>
            <a:t>Take photos/videos </a:t>
          </a:r>
          <a:r>
            <a:rPr lang="en-US" sz="2200" b="1" kern="1200" dirty="0">
              <a:solidFill>
                <a:srgbClr val="000000"/>
              </a:solidFill>
            </a:rPr>
            <a:t>as soon as possible </a:t>
          </a:r>
          <a:r>
            <a:rPr lang="en-US" sz="2200" kern="1200" dirty="0">
              <a:solidFill>
                <a:srgbClr val="000000"/>
              </a:solidFill>
            </a:rPr>
            <a:t>and </a:t>
          </a:r>
          <a:r>
            <a:rPr lang="en-US" sz="2200" b="1" kern="1200" dirty="0">
              <a:solidFill>
                <a:srgbClr val="000000"/>
              </a:solidFill>
            </a:rPr>
            <a:t>do not disturb </a:t>
          </a:r>
          <a:r>
            <a:rPr lang="en-US" sz="2200" kern="1200" dirty="0">
              <a:solidFill>
                <a:srgbClr val="000000"/>
              </a:solidFill>
            </a:rPr>
            <a:t>site of violation/physical evidence</a:t>
          </a:r>
        </a:p>
      </dsp:txBody>
      <dsp:txXfrm>
        <a:off x="34055" y="35641"/>
        <a:ext cx="8572850" cy="629502"/>
      </dsp:txXfrm>
    </dsp:sp>
    <dsp:sp modelId="{E4D06984-33AE-AB4B-B44F-49AB23D001BC}">
      <dsp:nvSpPr>
        <dsp:cNvPr id="0" name=""/>
        <dsp:cNvSpPr/>
      </dsp:nvSpPr>
      <dsp:spPr>
        <a:xfrm>
          <a:off x="0" y="711123"/>
          <a:ext cx="8640960" cy="697612"/>
        </a:xfrm>
        <a:prstGeom prst="roundRect">
          <a:avLst/>
        </a:prstGeom>
        <a:gradFill rotWithShape="0">
          <a:gsLst>
            <a:gs pos="0">
              <a:schemeClr val="accent1">
                <a:shade val="50000"/>
                <a:hueOff val="5819"/>
                <a:satOff val="8211"/>
                <a:lumOff val="10330"/>
                <a:alphaOff val="0"/>
                <a:shade val="51000"/>
                <a:satMod val="130000"/>
              </a:schemeClr>
            </a:gs>
            <a:gs pos="80000">
              <a:schemeClr val="accent1">
                <a:shade val="50000"/>
                <a:hueOff val="5819"/>
                <a:satOff val="8211"/>
                <a:lumOff val="10330"/>
                <a:alphaOff val="0"/>
                <a:shade val="93000"/>
                <a:satMod val="130000"/>
              </a:schemeClr>
            </a:gs>
            <a:gs pos="100000">
              <a:schemeClr val="accent1">
                <a:shade val="50000"/>
                <a:hueOff val="5819"/>
                <a:satOff val="8211"/>
                <a:lumOff val="103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a:solidFill>
                <a:srgbClr val="000000"/>
              </a:solidFill>
            </a:rPr>
            <a:t>For </a:t>
          </a:r>
          <a:r>
            <a:rPr lang="en-US" sz="2200" b="0" kern="1200" dirty="0">
              <a:solidFill>
                <a:srgbClr val="000000"/>
              </a:solidFill>
            </a:rPr>
            <a:t>sites of violations/physical evidence, </a:t>
          </a:r>
          <a:r>
            <a:rPr lang="en-US" sz="2200" kern="1200" dirty="0">
              <a:solidFill>
                <a:srgbClr val="000000"/>
              </a:solidFill>
            </a:rPr>
            <a:t>take shots from </a:t>
          </a:r>
          <a:r>
            <a:rPr lang="en-US" sz="2200" b="1" kern="1200" dirty="0">
              <a:solidFill>
                <a:srgbClr val="000000"/>
              </a:solidFill>
            </a:rPr>
            <a:t>different angles</a:t>
          </a:r>
          <a:r>
            <a:rPr lang="en-US" sz="2200" kern="1200" dirty="0">
              <a:solidFill>
                <a:srgbClr val="000000"/>
              </a:solidFill>
            </a:rPr>
            <a:t> (overall, context and close-up) with scale</a:t>
          </a:r>
        </a:p>
      </dsp:txBody>
      <dsp:txXfrm>
        <a:off x="34055" y="745178"/>
        <a:ext cx="8572850" cy="629502"/>
      </dsp:txXfrm>
    </dsp:sp>
    <dsp:sp modelId="{B8576C3D-F709-B940-9E9A-30C707FF50EE}">
      <dsp:nvSpPr>
        <dsp:cNvPr id="0" name=""/>
        <dsp:cNvSpPr/>
      </dsp:nvSpPr>
      <dsp:spPr>
        <a:xfrm>
          <a:off x="0" y="1420661"/>
          <a:ext cx="8640960" cy="697612"/>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a:solidFill>
                <a:srgbClr val="000000"/>
              </a:solidFill>
            </a:rPr>
            <a:t>Ensure photographs/videos are </a:t>
          </a:r>
          <a:r>
            <a:rPr lang="en-US" sz="2200" b="1" kern="1200" dirty="0">
              <a:solidFill>
                <a:srgbClr val="000000"/>
              </a:solidFill>
            </a:rPr>
            <a:t>clear</a:t>
          </a:r>
          <a:r>
            <a:rPr lang="en-US" sz="2200" kern="1200" dirty="0">
              <a:solidFill>
                <a:srgbClr val="000000"/>
              </a:solidFill>
            </a:rPr>
            <a:t> and accurate and only use a </a:t>
          </a:r>
          <a:r>
            <a:rPr lang="en-US" sz="2200" b="1" kern="1200" dirty="0">
              <a:solidFill>
                <a:srgbClr val="000000"/>
              </a:solidFill>
            </a:rPr>
            <a:t>smartphone</a:t>
          </a:r>
          <a:r>
            <a:rPr lang="en-US" sz="2200" kern="1200" dirty="0">
              <a:solidFill>
                <a:srgbClr val="000000"/>
              </a:solidFill>
            </a:rPr>
            <a:t> if there is </a:t>
          </a:r>
          <a:r>
            <a:rPr lang="en-US" sz="2200" b="1" kern="1200" dirty="0">
              <a:solidFill>
                <a:srgbClr val="000000"/>
              </a:solidFill>
            </a:rPr>
            <a:t>no other alternative</a:t>
          </a:r>
          <a:r>
            <a:rPr lang="en-US" sz="2200" kern="1200" dirty="0">
              <a:solidFill>
                <a:srgbClr val="000000"/>
              </a:solidFill>
            </a:rPr>
            <a:t> </a:t>
          </a:r>
        </a:p>
      </dsp:txBody>
      <dsp:txXfrm>
        <a:off x="34055" y="1454716"/>
        <a:ext cx="8572850" cy="629502"/>
      </dsp:txXfrm>
    </dsp:sp>
    <dsp:sp modelId="{1CC5127B-126C-AE44-A141-F10AC41A22B1}">
      <dsp:nvSpPr>
        <dsp:cNvPr id="0" name=""/>
        <dsp:cNvSpPr/>
      </dsp:nvSpPr>
      <dsp:spPr>
        <a:xfrm>
          <a:off x="0" y="2130198"/>
          <a:ext cx="8640960" cy="697612"/>
        </a:xfrm>
        <a:prstGeom prst="roundRect">
          <a:avLst/>
        </a:prstGeom>
        <a:gradFill rotWithShape="0">
          <a:gsLst>
            <a:gs pos="0">
              <a:schemeClr val="accent1">
                <a:shade val="50000"/>
                <a:hueOff val="17456"/>
                <a:satOff val="24633"/>
                <a:lumOff val="30991"/>
                <a:alphaOff val="0"/>
                <a:shade val="51000"/>
                <a:satMod val="130000"/>
              </a:schemeClr>
            </a:gs>
            <a:gs pos="80000">
              <a:schemeClr val="accent1">
                <a:shade val="50000"/>
                <a:hueOff val="17456"/>
                <a:satOff val="24633"/>
                <a:lumOff val="30991"/>
                <a:alphaOff val="0"/>
                <a:shade val="93000"/>
                <a:satMod val="130000"/>
              </a:schemeClr>
            </a:gs>
            <a:gs pos="100000">
              <a:schemeClr val="accent1">
                <a:shade val="50000"/>
                <a:hueOff val="17456"/>
                <a:satOff val="24633"/>
                <a:lumOff val="3099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a:solidFill>
                <a:srgbClr val="000000"/>
              </a:solidFill>
            </a:rPr>
            <a:t>Use the camera date and time function to </a:t>
          </a:r>
          <a:r>
            <a:rPr lang="en-US" sz="2200" b="1" kern="1200" dirty="0">
              <a:solidFill>
                <a:srgbClr val="000000"/>
              </a:solidFill>
            </a:rPr>
            <a:t>date the photos/videos </a:t>
          </a:r>
          <a:r>
            <a:rPr lang="en-US" sz="2200" kern="1200" dirty="0">
              <a:solidFill>
                <a:srgbClr val="000000"/>
              </a:solidFill>
            </a:rPr>
            <a:t>or take a picture of/film that day’s newspaper at the beginning</a:t>
          </a:r>
          <a:endParaRPr lang="en-US" sz="2200" b="1" kern="1200" dirty="0">
            <a:solidFill>
              <a:srgbClr val="000000"/>
            </a:solidFill>
          </a:endParaRPr>
        </a:p>
      </dsp:txBody>
      <dsp:txXfrm>
        <a:off x="34055" y="2164253"/>
        <a:ext cx="8572850" cy="629502"/>
      </dsp:txXfrm>
    </dsp:sp>
    <dsp:sp modelId="{61B1C54B-6655-3246-94A5-B6E0D5BB39EF}">
      <dsp:nvSpPr>
        <dsp:cNvPr id="0" name=""/>
        <dsp:cNvSpPr/>
      </dsp:nvSpPr>
      <dsp:spPr>
        <a:xfrm>
          <a:off x="0" y="2839735"/>
          <a:ext cx="8640960" cy="697612"/>
        </a:xfrm>
        <a:prstGeom prst="roundRect">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a:solidFill>
                <a:srgbClr val="000000"/>
              </a:solidFill>
            </a:rPr>
            <a:t>Use a </a:t>
          </a:r>
          <a:r>
            <a:rPr lang="en-US" sz="2200" b="1" kern="1200" dirty="0">
              <a:solidFill>
                <a:srgbClr val="000000"/>
              </a:solidFill>
            </a:rPr>
            <a:t>case identifier</a:t>
          </a:r>
          <a:r>
            <a:rPr lang="en-US" sz="2200" kern="1200" dirty="0">
              <a:solidFill>
                <a:srgbClr val="000000"/>
              </a:solidFill>
            </a:rPr>
            <a:t> to match photos/videos to the victim/witness and other corroborative evidence</a:t>
          </a:r>
        </a:p>
      </dsp:txBody>
      <dsp:txXfrm>
        <a:off x="34055" y="2873790"/>
        <a:ext cx="8572850" cy="629502"/>
      </dsp:txXfrm>
    </dsp:sp>
    <dsp:sp modelId="{D6FCB92E-4AAC-204D-AF44-06178918A873}">
      <dsp:nvSpPr>
        <dsp:cNvPr id="0" name=""/>
        <dsp:cNvSpPr/>
      </dsp:nvSpPr>
      <dsp:spPr>
        <a:xfrm>
          <a:off x="0" y="3549273"/>
          <a:ext cx="8640960" cy="697612"/>
        </a:xfrm>
        <a:prstGeom prst="roundRect">
          <a:avLst/>
        </a:prstGeom>
        <a:gradFill rotWithShape="0">
          <a:gsLst>
            <a:gs pos="0">
              <a:schemeClr val="accent1">
                <a:shade val="50000"/>
                <a:hueOff val="5819"/>
                <a:satOff val="8211"/>
                <a:lumOff val="10330"/>
                <a:alphaOff val="0"/>
                <a:shade val="51000"/>
                <a:satMod val="130000"/>
              </a:schemeClr>
            </a:gs>
            <a:gs pos="80000">
              <a:schemeClr val="accent1">
                <a:shade val="50000"/>
                <a:hueOff val="5819"/>
                <a:satOff val="8211"/>
                <a:lumOff val="10330"/>
                <a:alphaOff val="0"/>
                <a:shade val="93000"/>
                <a:satMod val="130000"/>
              </a:schemeClr>
            </a:gs>
            <a:gs pos="100000">
              <a:schemeClr val="accent1">
                <a:shade val="50000"/>
                <a:hueOff val="5819"/>
                <a:satOff val="8211"/>
                <a:lumOff val="103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kern="1200" dirty="0" smtClean="0">
              <a:solidFill>
                <a:srgbClr val="000000"/>
              </a:solidFill>
            </a:rPr>
            <a:t>Catalogue</a:t>
          </a:r>
          <a:r>
            <a:rPr lang="en-US" sz="2200" b="0" kern="1200" dirty="0" smtClean="0">
              <a:solidFill>
                <a:srgbClr val="000000"/>
              </a:solidFill>
            </a:rPr>
            <a:t> </a:t>
          </a:r>
          <a:r>
            <a:rPr lang="en-US" sz="2200" b="0" kern="1200" dirty="0">
              <a:solidFill>
                <a:srgbClr val="000000"/>
              </a:solidFill>
            </a:rPr>
            <a:t>photos/videos with a numbering system, note down all information (who, when, etc.) in a </a:t>
          </a:r>
          <a:r>
            <a:rPr lang="en-US" sz="2200" b="1" kern="1200" dirty="0">
              <a:solidFill>
                <a:srgbClr val="000000"/>
              </a:solidFill>
            </a:rPr>
            <a:t>log</a:t>
          </a:r>
          <a:r>
            <a:rPr lang="en-US" sz="2200" b="0" kern="1200" dirty="0">
              <a:solidFill>
                <a:srgbClr val="000000"/>
              </a:solidFill>
            </a:rPr>
            <a:t> &amp; maintain</a:t>
          </a:r>
          <a:r>
            <a:rPr lang="en-US" sz="2200" b="1" kern="1200" dirty="0">
              <a:solidFill>
                <a:srgbClr val="000000"/>
              </a:solidFill>
            </a:rPr>
            <a:t> chain of custody</a:t>
          </a:r>
        </a:p>
      </dsp:txBody>
      <dsp:txXfrm>
        <a:off x="34055" y="3583328"/>
        <a:ext cx="8572850" cy="6295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4D19F-377F-D345-8ED5-C2AAD1F319DE}">
      <dsp:nvSpPr>
        <dsp:cNvPr id="0" name=""/>
        <dsp:cNvSpPr/>
      </dsp:nvSpPr>
      <dsp:spPr>
        <a:xfrm>
          <a:off x="1665" y="475130"/>
          <a:ext cx="1961779" cy="1961779"/>
        </a:xfrm>
        <a:prstGeom prst="ellipse">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a:solidFill>
                <a:srgbClr val="000000"/>
              </a:solidFill>
            </a:rPr>
            <a:t>How the document</a:t>
          </a:r>
          <a:r>
            <a:rPr lang="en-GB" sz="1800" kern="1200" dirty="0" smtClean="0">
              <a:solidFill>
                <a:srgbClr val="000000"/>
              </a:solidFill>
            </a:rPr>
            <a:t>/ item </a:t>
          </a:r>
          <a:r>
            <a:rPr lang="en-GB" sz="1800" kern="1200" dirty="0">
              <a:solidFill>
                <a:srgbClr val="000000"/>
              </a:solidFill>
            </a:rPr>
            <a:t>was </a:t>
          </a:r>
          <a:r>
            <a:rPr lang="en-GB" sz="1800" b="1" kern="1200" dirty="0">
              <a:solidFill>
                <a:srgbClr val="000000"/>
              </a:solidFill>
            </a:rPr>
            <a:t>collected</a:t>
          </a:r>
        </a:p>
      </dsp:txBody>
      <dsp:txXfrm>
        <a:off x="288961" y="762426"/>
        <a:ext cx="1387187" cy="1387187"/>
      </dsp:txXfrm>
    </dsp:sp>
    <dsp:sp modelId="{D3788F0E-FFD1-3C48-BD2E-FCB880C858BF}">
      <dsp:nvSpPr>
        <dsp:cNvPr id="0" name=""/>
        <dsp:cNvSpPr/>
      </dsp:nvSpPr>
      <dsp:spPr>
        <a:xfrm>
          <a:off x="2122741" y="887103"/>
          <a:ext cx="1137832" cy="1137832"/>
        </a:xfrm>
        <a:prstGeom prst="mathPlus">
          <a:avLst/>
        </a:prstGeom>
        <a:gradFill rotWithShape="0">
          <a:gsLst>
            <a:gs pos="0">
              <a:schemeClr val="accent1">
                <a:shade val="90000"/>
                <a:hueOff val="0"/>
                <a:satOff val="0"/>
                <a:lumOff val="0"/>
                <a:alphaOff val="0"/>
                <a:shade val="51000"/>
                <a:satMod val="130000"/>
              </a:schemeClr>
            </a:gs>
            <a:gs pos="80000">
              <a:schemeClr val="accent1">
                <a:shade val="90000"/>
                <a:hueOff val="0"/>
                <a:satOff val="0"/>
                <a:lumOff val="0"/>
                <a:alphaOff val="0"/>
                <a:shade val="93000"/>
                <a:satMod val="130000"/>
              </a:schemeClr>
            </a:gs>
            <a:gs pos="100000">
              <a:schemeClr val="accent1">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GB" sz="2000" kern="1200"/>
        </a:p>
      </dsp:txBody>
      <dsp:txXfrm>
        <a:off x="2273561" y="1322210"/>
        <a:ext cx="836192" cy="267618"/>
      </dsp:txXfrm>
    </dsp:sp>
    <dsp:sp modelId="{90621483-4E10-0F4F-8D0C-D7DC49262614}">
      <dsp:nvSpPr>
        <dsp:cNvPr id="0" name=""/>
        <dsp:cNvSpPr/>
      </dsp:nvSpPr>
      <dsp:spPr>
        <a:xfrm>
          <a:off x="3419870" y="463771"/>
          <a:ext cx="1980730" cy="1984497"/>
        </a:xfrm>
        <a:prstGeom prst="ellipse">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a:solidFill>
                <a:srgbClr val="000000"/>
              </a:solidFill>
            </a:rPr>
            <a:t>Whether and how its possession was </a:t>
          </a:r>
          <a:r>
            <a:rPr lang="en-GB" sz="1800" b="1" kern="1200" dirty="0">
              <a:solidFill>
                <a:srgbClr val="000000"/>
              </a:solidFill>
            </a:rPr>
            <a:t>transferred</a:t>
          </a:r>
        </a:p>
      </dsp:txBody>
      <dsp:txXfrm>
        <a:off x="3709941" y="754394"/>
        <a:ext cx="1400588" cy="1403251"/>
      </dsp:txXfrm>
    </dsp:sp>
    <dsp:sp modelId="{03F424F2-8126-3047-967A-7BD584D9D37E}">
      <dsp:nvSpPr>
        <dsp:cNvPr id="0" name=""/>
        <dsp:cNvSpPr/>
      </dsp:nvSpPr>
      <dsp:spPr>
        <a:xfrm>
          <a:off x="5559897" y="887103"/>
          <a:ext cx="1137832" cy="1137832"/>
        </a:xfrm>
        <a:prstGeom prst="mathEqual">
          <a:avLst/>
        </a:prstGeom>
        <a:gradFill rotWithShape="0">
          <a:gsLst>
            <a:gs pos="0">
              <a:schemeClr val="accent1">
                <a:shade val="90000"/>
                <a:hueOff val="18933"/>
                <a:satOff val="5588"/>
                <a:lumOff val="13908"/>
                <a:alphaOff val="0"/>
                <a:shade val="51000"/>
                <a:satMod val="130000"/>
              </a:schemeClr>
            </a:gs>
            <a:gs pos="80000">
              <a:schemeClr val="accent1">
                <a:shade val="90000"/>
                <a:hueOff val="18933"/>
                <a:satOff val="5588"/>
                <a:lumOff val="13908"/>
                <a:alphaOff val="0"/>
                <a:shade val="93000"/>
                <a:satMod val="130000"/>
              </a:schemeClr>
            </a:gs>
            <a:gs pos="100000">
              <a:schemeClr val="accent1">
                <a:shade val="90000"/>
                <a:hueOff val="18933"/>
                <a:satOff val="5588"/>
                <a:lumOff val="1390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0">
            <a:lnSpc>
              <a:spcPct val="90000"/>
            </a:lnSpc>
            <a:spcBef>
              <a:spcPct val="0"/>
            </a:spcBef>
            <a:spcAft>
              <a:spcPct val="35000"/>
            </a:spcAft>
          </a:pPr>
          <a:endParaRPr lang="en-GB" sz="5000" kern="1200"/>
        </a:p>
      </dsp:txBody>
      <dsp:txXfrm>
        <a:off x="5710717" y="1121496"/>
        <a:ext cx="836192" cy="669046"/>
      </dsp:txXfrm>
    </dsp:sp>
    <dsp:sp modelId="{EE37B81A-C6E0-2641-9177-FEF86841207D}">
      <dsp:nvSpPr>
        <dsp:cNvPr id="0" name=""/>
        <dsp:cNvSpPr/>
      </dsp:nvSpPr>
      <dsp:spPr>
        <a:xfrm>
          <a:off x="6857026" y="475130"/>
          <a:ext cx="1961779" cy="1961779"/>
        </a:xfrm>
        <a:prstGeom prst="ellipse">
          <a:avLst/>
        </a:prstGeom>
        <a:gradFill rotWithShape="0">
          <a:gsLst>
            <a:gs pos="0">
              <a:schemeClr val="accent1">
                <a:shade val="50000"/>
                <a:hueOff val="11638"/>
                <a:satOff val="16422"/>
                <a:lumOff val="20661"/>
                <a:alphaOff val="0"/>
                <a:shade val="51000"/>
                <a:satMod val="130000"/>
              </a:schemeClr>
            </a:gs>
            <a:gs pos="80000">
              <a:schemeClr val="accent1">
                <a:shade val="50000"/>
                <a:hueOff val="11638"/>
                <a:satOff val="16422"/>
                <a:lumOff val="20661"/>
                <a:alphaOff val="0"/>
                <a:shade val="93000"/>
                <a:satMod val="130000"/>
              </a:schemeClr>
            </a:gs>
            <a:gs pos="100000">
              <a:schemeClr val="accent1">
                <a:shade val="50000"/>
                <a:hueOff val="11638"/>
                <a:satOff val="16422"/>
                <a:lumOff val="2066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b="1" kern="1200" dirty="0">
              <a:solidFill>
                <a:srgbClr val="000000"/>
              </a:solidFill>
            </a:rPr>
            <a:t>Chain of custody</a:t>
          </a:r>
        </a:p>
      </dsp:txBody>
      <dsp:txXfrm>
        <a:off x="7144322" y="762426"/>
        <a:ext cx="1387187" cy="13871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76B349-0D04-4A55-87A7-8EE6A2546915}" type="datetimeFigureOut">
              <a:rPr lang="en-GB" smtClean="0"/>
              <a:t>10/05/2018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798620-1EF3-4191-AEC8-D929003C8095}" type="slidenum">
              <a:rPr lang="en-GB" smtClean="0"/>
              <a:t>‹#›</a:t>
            </a:fld>
            <a:endParaRPr lang="en-GB"/>
          </a:p>
        </p:txBody>
      </p:sp>
    </p:spTree>
    <p:extLst>
      <p:ext uri="{BB962C8B-B14F-4D97-AF65-F5344CB8AC3E}">
        <p14:creationId xmlns:p14="http://schemas.microsoft.com/office/powerpoint/2010/main" val="3198110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AEF07B-50B5-4C8B-AC36-E951F36C46CB}" type="datetimeFigureOut">
              <a:rPr lang="en-GB" smtClean="0"/>
              <a:pPr/>
              <a:t>10/05/2018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8BC9C-E1D3-4ACB-B9E9-3EAC7A2BB131}" type="slidenum">
              <a:rPr lang="en-GB" smtClean="0"/>
              <a:pPr/>
              <a:t>‹#›</a:t>
            </a:fld>
            <a:endParaRPr lang="en-GB"/>
          </a:p>
        </p:txBody>
      </p:sp>
    </p:spTree>
    <p:extLst>
      <p:ext uri="{BB962C8B-B14F-4D97-AF65-F5344CB8AC3E}">
        <p14:creationId xmlns:p14="http://schemas.microsoft.com/office/powerpoint/2010/main" val="197329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58BC9C-E1D3-4ACB-B9E9-3EAC7A2BB131}" type="slidenum">
              <a:rPr lang="en-GB" smtClean="0"/>
              <a:pPr/>
              <a:t>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Key steps when</a:t>
            </a:r>
            <a:r>
              <a:rPr lang="en-GB" baseline="0" dirty="0"/>
              <a:t> approaching sites of violations, International Protocol Chapter 12, Box 3</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10</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Key steps when</a:t>
            </a:r>
            <a:r>
              <a:rPr lang="en-GB" baseline="0" dirty="0"/>
              <a:t> approaching sites of violations, International Protocol Chapter 12, Box 3</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Key steps when</a:t>
            </a:r>
            <a:r>
              <a:rPr lang="en-GB" baseline="0" dirty="0"/>
              <a:t> approaching sites of violations, International Protocol Chapter 12, Box 3</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Storing photographs and audio/video recordings, International Protocol Chapter 13, Box 3</a:t>
            </a:r>
          </a:p>
        </p:txBody>
      </p:sp>
      <p:sp>
        <p:nvSpPr>
          <p:cNvPr id="4" name="Slide Number Placeholder 3"/>
          <p:cNvSpPr>
            <a:spLocks noGrp="1"/>
          </p:cNvSpPr>
          <p:nvPr>
            <p:ph type="sldNum" sz="quarter" idx="10"/>
          </p:nvPr>
        </p:nvSpPr>
        <p:spPr/>
        <p:txBody>
          <a:bodyPr/>
          <a:lstStyle/>
          <a:p>
            <a:fld id="{DB58BC9C-E1D3-4ACB-B9E9-3EAC7A2BB131}" type="slidenum">
              <a:rPr lang="en-GB" smtClean="0"/>
              <a:pPr/>
              <a:t>15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16</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17</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18</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19</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20</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Chain of custody </a:t>
            </a:r>
            <a:r>
              <a:rPr lang="mr-IN" dirty="0"/>
              <a:t>–</a:t>
            </a:r>
            <a:r>
              <a:rPr lang="en-GB" dirty="0"/>
              <a:t> specificities for physical evidence, International</a:t>
            </a:r>
            <a:r>
              <a:rPr lang="en-GB" baseline="0" dirty="0"/>
              <a:t> Protocol Chapter 12, Box 7</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Collecting physical</a:t>
            </a:r>
            <a:r>
              <a:rPr lang="en-GB" baseline="0" dirty="0"/>
              <a:t> evidence, International Protocol Chapter 12, Box 4</a:t>
            </a:r>
          </a:p>
          <a:p>
            <a:endParaRPr lang="en-GB" baseline="0" dirty="0"/>
          </a:p>
          <a:p>
            <a:pPr marL="171450" indent="-171450">
              <a:buFont typeface="Arial"/>
              <a:buChar char="•"/>
            </a:pPr>
            <a:r>
              <a:rPr lang="en-GB" dirty="0"/>
              <a:t>Chain of custody </a:t>
            </a:r>
            <a:r>
              <a:rPr lang="mr-IN" dirty="0"/>
              <a:t>–</a:t>
            </a:r>
            <a:r>
              <a:rPr lang="en-GB" dirty="0"/>
              <a:t> specificities for physical evidence, International Protocol Chapter</a:t>
            </a:r>
            <a:r>
              <a:rPr lang="en-GB" baseline="0" dirty="0"/>
              <a:t> 12, Box 7</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Collecting physical</a:t>
            </a:r>
            <a:r>
              <a:rPr lang="en-GB" baseline="0" dirty="0"/>
              <a:t> evidence, International Protocol Chapter 12, Box 4</a:t>
            </a:r>
          </a:p>
          <a:p>
            <a:endParaRPr lang="en-GB" baseline="0" dirty="0"/>
          </a:p>
          <a:p>
            <a:pPr marL="171450" indent="-171450">
              <a:buFont typeface="Arial"/>
              <a:buChar char="•"/>
            </a:pPr>
            <a:r>
              <a:rPr lang="en-GB" dirty="0"/>
              <a:t>Chain of custody </a:t>
            </a:r>
            <a:r>
              <a:rPr lang="mr-IN" dirty="0"/>
              <a:t>–</a:t>
            </a:r>
            <a:r>
              <a:rPr lang="en-GB" dirty="0"/>
              <a:t> specificities for physical evidence, International Protocol Chapter</a:t>
            </a:r>
            <a:r>
              <a:rPr lang="en-GB" baseline="0" dirty="0"/>
              <a:t> 12, Box 7</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Practical</a:t>
            </a:r>
            <a:r>
              <a:rPr lang="en-GB" baseline="0" dirty="0"/>
              <a:t> examples of how to deal with documents, International Protocol Chapter 12, Box 2</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Best practice when dealing with documents, International Protocol Chapter</a:t>
            </a:r>
            <a:r>
              <a:rPr lang="en-GB" baseline="0" dirty="0"/>
              <a:t> 12, Box 1</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6</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baseline="0" dirty="0"/>
              <a:t>Best practice when dealing with documents, International Protocol Chapter 12, Box 1</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7</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8</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9</a:t>
            </a:fld>
            <a:endParaRPr lang="en-GB"/>
          </a:p>
        </p:txBody>
      </p:sp>
    </p:spTree>
    <p:extLst>
      <p:ext uri="{BB962C8B-B14F-4D97-AF65-F5344CB8AC3E}">
        <p14:creationId xmlns:p14="http://schemas.microsoft.com/office/powerpoint/2010/main" val="420916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0D8785F5-D578-4209-9C8B-389B5D841D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7C6D92E-0C8B-4F02-8284-4395A801B0B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306388"/>
            <a:ext cx="2054225" cy="58197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306388"/>
            <a:ext cx="6011862" cy="581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571F35A6-4095-407B-9C65-0BDF28A077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BB6D6E2-DCB7-42FD-84B7-70AFD2F29FB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5EF261C-7A5B-4C9D-B00A-2BF5D71093F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00200"/>
            <a:ext cx="40322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600200"/>
            <a:ext cx="40338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9754F189-5F6D-4788-A5F7-1E803692A1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9" name="Rectangle 6"/>
          <p:cNvSpPr>
            <a:spLocks noGrp="1" noChangeArrowheads="1"/>
          </p:cNvSpPr>
          <p:nvPr>
            <p:ph type="sldNum" sz="quarter" idx="12"/>
          </p:nvPr>
        </p:nvSpPr>
        <p:spPr>
          <a:ln/>
        </p:spPr>
        <p:txBody>
          <a:bodyPr/>
          <a:lstStyle>
            <a:lvl1pPr>
              <a:defRPr/>
            </a:lvl1pPr>
          </a:lstStyle>
          <a:p>
            <a:pPr>
              <a:defRPr/>
            </a:pPr>
            <a:fld id="{EEA95A16-9601-4F2C-A04D-66DD3A1BF36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5" name="Rectangle 6"/>
          <p:cNvSpPr>
            <a:spLocks noGrp="1" noChangeArrowheads="1"/>
          </p:cNvSpPr>
          <p:nvPr>
            <p:ph type="sldNum" sz="quarter" idx="12"/>
          </p:nvPr>
        </p:nvSpPr>
        <p:spPr>
          <a:ln/>
        </p:spPr>
        <p:txBody>
          <a:bodyPr/>
          <a:lstStyle>
            <a:lvl1pPr>
              <a:defRPr/>
            </a:lvl1pPr>
          </a:lstStyle>
          <a:p>
            <a:pPr>
              <a:defRPr/>
            </a:pPr>
            <a:fld id="{1F986E02-976C-4FE5-8405-714D966872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4" name="Rectangle 6"/>
          <p:cNvSpPr>
            <a:spLocks noGrp="1" noChangeArrowheads="1"/>
          </p:cNvSpPr>
          <p:nvPr>
            <p:ph type="sldNum" sz="quarter" idx="12"/>
          </p:nvPr>
        </p:nvSpPr>
        <p:spPr>
          <a:ln/>
        </p:spPr>
        <p:txBody>
          <a:bodyPr/>
          <a:lstStyle>
            <a:lvl1pPr>
              <a:defRPr/>
            </a:lvl1pPr>
          </a:lstStyle>
          <a:p>
            <a:pPr>
              <a:defRPr/>
            </a:pPr>
            <a:fld id="{2196C70F-1444-45A9-933C-38F7042C03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FF3A9F39-84E1-4DD6-884A-86701C12A48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286CFB45-369B-4359-8167-A30B0863B6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24075" y="306388"/>
            <a:ext cx="6562725"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2051" name="Rectangle 3"/>
          <p:cNvSpPr>
            <a:spLocks noGrp="1" noChangeArrowheads="1"/>
          </p:cNvSpPr>
          <p:nvPr>
            <p:ph type="body" idx="1"/>
          </p:nvPr>
        </p:nvSpPr>
        <p:spPr bwMode="auto">
          <a:xfrm>
            <a:off x="468313" y="1600200"/>
            <a:ext cx="821848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t>© Institute for International Criminal Investigations 2018</a:t>
            </a:r>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3A968B5-16D9-426E-98D5-FBAE49ABA913}" type="slidenum">
              <a:rPr lang="en-US"/>
              <a:pPr>
                <a:defRPr/>
              </a:pPr>
              <a:t>‹#›</a:t>
            </a:fld>
            <a:endParaRPr lang="en-US"/>
          </a:p>
        </p:txBody>
      </p:sp>
      <p:pic>
        <p:nvPicPr>
          <p:cNvPr id="1026" name="Picture 2" descr="C:\Users\IICI\Pictures\20logo no title.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81598" y="251954"/>
            <a:ext cx="830263" cy="854075"/>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Line 7"/>
          <p:cNvSpPr>
            <a:spLocks noChangeShapeType="1"/>
          </p:cNvSpPr>
          <p:nvPr userDrawn="1"/>
        </p:nvSpPr>
        <p:spPr bwMode="auto">
          <a:xfrm flipH="1">
            <a:off x="481598" y="1349152"/>
            <a:ext cx="8194089" cy="0"/>
          </a:xfrm>
          <a:prstGeom prst="line">
            <a:avLst/>
          </a:prstGeom>
          <a:noFill/>
          <a:ln w="31750">
            <a:solidFill>
              <a:schemeClr val="accent2">
                <a:lumMod val="50000"/>
              </a:schemeClr>
            </a:solidFill>
            <a:round/>
            <a:headEnd/>
            <a:tailEnd/>
          </a:ln>
          <a:effectLst/>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2708920"/>
            <a:ext cx="7160840" cy="3240360"/>
          </a:xfrm>
        </p:spPr>
        <p:txBody>
          <a:bodyPr anchor="ctr"/>
          <a:lstStyle/>
          <a:p>
            <a:pPr algn="l"/>
            <a:endParaRPr lang="en-GB" sz="5400" b="1" dirty="0"/>
          </a:p>
          <a:p>
            <a:pPr algn="l"/>
            <a:r>
              <a:rPr lang="en-GB" sz="4800" b="1" dirty="0">
                <a:latin typeface="Arial (Headings)"/>
                <a:cs typeface="Arial (Headings)"/>
              </a:rPr>
              <a:t>Collecting Additional Information</a:t>
            </a:r>
          </a:p>
          <a:p>
            <a:pPr algn="l"/>
            <a:endParaRPr lang="en-GB" sz="2000" b="1" dirty="0">
              <a:latin typeface="Arial (Headings)"/>
              <a:cs typeface="Arial (Headings)"/>
            </a:endParaRPr>
          </a:p>
          <a:p>
            <a:pPr algn="l"/>
            <a:r>
              <a:rPr lang="en-GB" sz="2000" b="1" dirty="0">
                <a:solidFill>
                  <a:srgbClr val="7F7F7F"/>
                </a:solidFill>
                <a:latin typeface="Arial (Headings)"/>
                <a:cs typeface="Arial (Headings)"/>
              </a:rPr>
              <a:t>INTERNATIONAL PROTOCOL</a:t>
            </a:r>
          </a:p>
          <a:p>
            <a:pPr algn="l"/>
            <a:r>
              <a:rPr lang="en-GB" sz="2000" b="1" dirty="0">
                <a:solidFill>
                  <a:srgbClr val="7F7F7F"/>
                </a:solidFill>
                <a:latin typeface="Arial (Headings)"/>
                <a:cs typeface="Arial (Headings)"/>
              </a:rPr>
              <a:t>PART V </a:t>
            </a:r>
            <a:r>
              <a:rPr lang="mr-IN" sz="2000" b="1" dirty="0" smtClean="0">
                <a:solidFill>
                  <a:srgbClr val="7F7F7F"/>
                </a:solidFill>
                <a:latin typeface="Arial (Headings)"/>
                <a:cs typeface="Arial (Headings)"/>
              </a:rPr>
              <a:t>–</a:t>
            </a:r>
            <a:r>
              <a:rPr lang="en-GB" sz="2000" b="1" dirty="0" smtClean="0">
                <a:solidFill>
                  <a:srgbClr val="7F7F7F"/>
                </a:solidFill>
                <a:latin typeface="Arial (Headings)"/>
                <a:cs typeface="Arial (Headings)"/>
              </a:rPr>
              <a:t> DOCUMENTATION IN PRACTICE: GATHERING </a:t>
            </a:r>
            <a:r>
              <a:rPr lang="en-GB" sz="2000" b="1" dirty="0">
                <a:solidFill>
                  <a:srgbClr val="7F7F7F"/>
                </a:solidFill>
                <a:latin typeface="Arial (Headings)"/>
                <a:cs typeface="Arial (Headings)"/>
              </a:rPr>
              <a:t>INFORMATION</a:t>
            </a:r>
          </a:p>
          <a:p>
            <a:pPr algn="l"/>
            <a:r>
              <a:rPr lang="en-GB" sz="2000" b="1" dirty="0">
                <a:solidFill>
                  <a:srgbClr val="7F7F7F"/>
                </a:solidFill>
                <a:latin typeface="Arial (Headings)"/>
                <a:cs typeface="Arial (Headings)"/>
              </a:rPr>
              <a:t>PAGES 186-201</a:t>
            </a:r>
          </a:p>
          <a:p>
            <a:pPr algn="l"/>
            <a:endParaRPr lang="en-GB" sz="4000" b="1" dirty="0"/>
          </a:p>
          <a:p>
            <a:endParaRPr lang="en-GB" sz="4000" b="1" dirty="0"/>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3399650" y="793788"/>
            <a:ext cx="184666" cy="369332"/>
          </a:xfrm>
          <a:prstGeom prst="rect">
            <a:avLst/>
          </a:prstGeom>
          <a:noFill/>
        </p:spPr>
        <p:txBody>
          <a:bodyPr wrap="none" rtlCol="0">
            <a:spAutoFit/>
          </a:bodyPr>
          <a:lstStyle/>
          <a:p>
            <a:endParaRPr lang="en-US" dirty="0"/>
          </a:p>
        </p:txBody>
      </p:sp>
      <p:sp>
        <p:nvSpPr>
          <p:cNvPr id="8" name="Title 7"/>
          <p:cNvSpPr>
            <a:spLocks noGrp="1"/>
          </p:cNvSpPr>
          <p:nvPr>
            <p:ph type="ctrTitle"/>
          </p:nvPr>
        </p:nvSpPr>
        <p:spPr>
          <a:xfrm>
            <a:off x="611560" y="1696286"/>
            <a:ext cx="7772400" cy="830997"/>
          </a:xfrm>
        </p:spPr>
        <p:txBody>
          <a:bodyPr/>
          <a:lstStyle/>
          <a:p>
            <a:pPr algn="l"/>
            <a:r>
              <a:rPr lang="en-US" sz="4800" b="1" dirty="0"/>
              <a:t>Module 12</a:t>
            </a:r>
          </a:p>
        </p:txBody>
      </p:sp>
    </p:spTree>
    <p:extLst>
      <p:ext uri="{BB962C8B-B14F-4D97-AF65-F5344CB8AC3E}">
        <p14:creationId xmlns:p14="http://schemas.microsoft.com/office/powerpoint/2010/main" val="1043678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3058186220"/>
              </p:ext>
            </p:extLst>
          </p:nvPr>
        </p:nvGraphicFramePr>
        <p:xfrm>
          <a:off x="87860" y="4307365"/>
          <a:ext cx="9013328" cy="2232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Processing sites of violations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10</a:t>
            </a:fld>
            <a:endParaRPr lang="en-US" sz="1800" b="1" dirty="0">
              <a:latin typeface="+mj-lt"/>
            </a:endParaRPr>
          </a:p>
        </p:txBody>
      </p:sp>
      <p:sp>
        <p:nvSpPr>
          <p:cNvPr id="4" name="TextBox 3"/>
          <p:cNvSpPr txBox="1"/>
          <p:nvPr/>
        </p:nvSpPr>
        <p:spPr>
          <a:xfrm>
            <a:off x="0" y="1340768"/>
            <a:ext cx="9144000"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189-192</a:t>
            </a:r>
          </a:p>
          <a:p>
            <a:pPr algn="ctr"/>
            <a:r>
              <a:rPr lang="en-GB" dirty="0">
                <a:solidFill>
                  <a:schemeClr val="bg1">
                    <a:lumMod val="50000"/>
                  </a:schemeClr>
                </a:solidFill>
              </a:rPr>
              <a:t>Module 9 </a:t>
            </a:r>
            <a:r>
              <a:rPr lang="mr-IN" dirty="0">
                <a:solidFill>
                  <a:schemeClr val="bg1">
                    <a:lumMod val="50000"/>
                  </a:schemeClr>
                </a:solidFill>
              </a:rPr>
              <a:t>–</a:t>
            </a:r>
            <a:r>
              <a:rPr lang="en-GB" dirty="0">
                <a:solidFill>
                  <a:schemeClr val="bg1">
                    <a:lumMod val="50000"/>
                  </a:schemeClr>
                </a:solidFill>
              </a:rPr>
              <a:t> Planning and Module 10 </a:t>
            </a:r>
            <a:r>
              <a:rPr lang="mr-IN" dirty="0">
                <a:solidFill>
                  <a:schemeClr val="bg1">
                    <a:lumMod val="50000"/>
                  </a:schemeClr>
                </a:solidFill>
              </a:rPr>
              <a:t>–</a:t>
            </a:r>
            <a:r>
              <a:rPr lang="en-GB" dirty="0">
                <a:solidFill>
                  <a:schemeClr val="bg1">
                    <a:lumMod val="50000"/>
                  </a:schemeClr>
                </a:solidFill>
              </a:rPr>
              <a:t> Types of </a:t>
            </a:r>
            <a:r>
              <a:rPr lang="en-GB" dirty="0" smtClean="0">
                <a:solidFill>
                  <a:schemeClr val="bg1">
                    <a:lumMod val="50000"/>
                  </a:schemeClr>
                </a:solidFill>
              </a:rPr>
              <a:t>Evidence  </a:t>
            </a:r>
            <a:endParaRPr lang="en-GB" dirty="0">
              <a:solidFill>
                <a:schemeClr val="bg1">
                  <a:lumMod val="50000"/>
                </a:schemeClr>
              </a:solidFill>
            </a:endParaRPr>
          </a:p>
          <a:p>
            <a:pPr algn="ctr"/>
            <a:r>
              <a:rPr lang="en-GB" dirty="0">
                <a:solidFill>
                  <a:schemeClr val="bg1">
                    <a:lumMod val="50000"/>
                  </a:schemeClr>
                </a:solidFill>
              </a:rPr>
              <a:t>Module 13 </a:t>
            </a:r>
            <a:r>
              <a:rPr lang="mr-IN" dirty="0">
                <a:solidFill>
                  <a:schemeClr val="bg1">
                    <a:lumMod val="50000"/>
                  </a:schemeClr>
                </a:solidFill>
              </a:rPr>
              <a:t>–</a:t>
            </a:r>
            <a:r>
              <a:rPr lang="en-GB" dirty="0">
                <a:solidFill>
                  <a:schemeClr val="bg1">
                    <a:lumMod val="50000"/>
                  </a:schemeClr>
                </a:solidFill>
              </a:rPr>
              <a:t> Storing and Handling Information</a:t>
            </a:r>
          </a:p>
          <a:p>
            <a:pPr algn="ctr"/>
            <a:r>
              <a:rPr lang="en-GB" dirty="0">
                <a:solidFill>
                  <a:schemeClr val="bg1">
                    <a:lumMod val="50000"/>
                  </a:schemeClr>
                </a:solidFill>
              </a:rPr>
              <a:t>Annex 3 </a:t>
            </a:r>
            <a:r>
              <a:rPr lang="mr-IN" dirty="0">
                <a:solidFill>
                  <a:schemeClr val="bg1">
                    <a:lumMod val="50000"/>
                  </a:schemeClr>
                </a:solidFill>
              </a:rPr>
              <a:t>–</a:t>
            </a:r>
            <a:r>
              <a:rPr lang="en-GB" dirty="0">
                <a:solidFill>
                  <a:schemeClr val="bg1">
                    <a:lumMod val="50000"/>
                  </a:schemeClr>
                </a:solidFill>
              </a:rPr>
              <a:t> Reasons not to Collect Physical Evidence/Annex 9 </a:t>
            </a:r>
            <a:r>
              <a:rPr lang="mr-IN" dirty="0">
                <a:solidFill>
                  <a:schemeClr val="bg1">
                    <a:lumMod val="50000"/>
                  </a:schemeClr>
                </a:solidFill>
              </a:rPr>
              <a:t>–</a:t>
            </a:r>
            <a:r>
              <a:rPr lang="en-GB" dirty="0">
                <a:solidFill>
                  <a:schemeClr val="bg1">
                    <a:lumMod val="50000"/>
                  </a:schemeClr>
                </a:solidFill>
              </a:rPr>
              <a:t> Chain of Custody Form</a:t>
            </a:r>
          </a:p>
        </p:txBody>
      </p:sp>
      <p:sp>
        <p:nvSpPr>
          <p:cNvPr id="2" name="TextBox 1"/>
          <p:cNvSpPr txBox="1"/>
          <p:nvPr/>
        </p:nvSpPr>
        <p:spPr>
          <a:xfrm>
            <a:off x="0" y="2564904"/>
            <a:ext cx="9145836" cy="1785104"/>
          </a:xfrm>
          <a:prstGeom prst="rect">
            <a:avLst/>
          </a:prstGeom>
          <a:noFill/>
        </p:spPr>
        <p:txBody>
          <a:bodyPr wrap="square" rtlCol="0">
            <a:spAutoFit/>
          </a:bodyPr>
          <a:lstStyle/>
          <a:p>
            <a:pPr algn="ctr"/>
            <a:r>
              <a:rPr lang="en-GB" sz="2200" dirty="0"/>
              <a:t>As discussed, you should </a:t>
            </a:r>
            <a:r>
              <a:rPr lang="en-GB" sz="2200" dirty="0">
                <a:solidFill>
                  <a:srgbClr val="0000FF"/>
                </a:solidFill>
              </a:rPr>
              <a:t>not collect any physical evidence </a:t>
            </a:r>
            <a:r>
              <a:rPr lang="en-GB" sz="2200" dirty="0"/>
              <a:t>from sites of violations unless you are trained and authorised to do </a:t>
            </a:r>
            <a:r>
              <a:rPr lang="en-GB" sz="2200" dirty="0" smtClean="0">
                <a:solidFill>
                  <a:srgbClr val="000000"/>
                </a:solidFill>
              </a:rPr>
              <a:t>so – and have the necessary equipment and other resources</a:t>
            </a:r>
            <a:endParaRPr lang="en-GB" sz="2200" dirty="0">
              <a:solidFill>
                <a:srgbClr val="000000"/>
              </a:solidFill>
            </a:endParaRPr>
          </a:p>
          <a:p>
            <a:pPr algn="ctr"/>
            <a:endParaRPr lang="en-GB" sz="2200" b="1" u="sng" dirty="0"/>
          </a:p>
          <a:p>
            <a:pPr algn="ctr"/>
            <a:r>
              <a:rPr lang="en-GB" sz="2200" b="1" u="sng" dirty="0"/>
              <a:t>USE THE FOLLOWING STEPS TO RECORD THE SITE INSTEAD</a:t>
            </a:r>
          </a:p>
        </p:txBody>
      </p:sp>
    </p:spTree>
    <p:extLst>
      <p:ext uri="{BB962C8B-B14F-4D97-AF65-F5344CB8AC3E}">
        <p14:creationId xmlns:p14="http://schemas.microsoft.com/office/powerpoint/2010/main" val="3582576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Processing sites of violations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11</a:t>
            </a:fld>
            <a:endParaRPr lang="en-US" sz="1800" b="1" dirty="0">
              <a:latin typeface="+mj-lt"/>
            </a:endParaRPr>
          </a:p>
        </p:txBody>
      </p:sp>
      <p:sp>
        <p:nvSpPr>
          <p:cNvPr id="4" name="TextBox 3"/>
          <p:cNvSpPr txBox="1"/>
          <p:nvPr/>
        </p:nvSpPr>
        <p:spPr>
          <a:xfrm>
            <a:off x="0" y="1340768"/>
            <a:ext cx="9144000" cy="369332"/>
          </a:xfrm>
          <a:prstGeom prst="rect">
            <a:avLst/>
          </a:prstGeom>
          <a:noFill/>
        </p:spPr>
        <p:txBody>
          <a:bodyPr wrap="square" rtlCol="0">
            <a:spAutoFit/>
          </a:bodyPr>
          <a:lstStyle/>
          <a:p>
            <a:pPr algn="ctr"/>
            <a:endParaRPr lang="en-GB" dirty="0">
              <a:solidFill>
                <a:schemeClr val="bg1">
                  <a:lumMod val="50000"/>
                </a:schemeClr>
              </a:solidFill>
            </a:endParaRPr>
          </a:p>
        </p:txBody>
      </p:sp>
      <p:sp>
        <p:nvSpPr>
          <p:cNvPr id="2" name="TextBox 1"/>
          <p:cNvSpPr txBox="1"/>
          <p:nvPr/>
        </p:nvSpPr>
        <p:spPr>
          <a:xfrm>
            <a:off x="0" y="1412776"/>
            <a:ext cx="9145836" cy="430887"/>
          </a:xfrm>
          <a:prstGeom prst="rect">
            <a:avLst/>
          </a:prstGeom>
          <a:noFill/>
        </p:spPr>
        <p:txBody>
          <a:bodyPr wrap="square" rtlCol="0">
            <a:spAutoFit/>
          </a:bodyPr>
          <a:lstStyle/>
          <a:p>
            <a:pPr algn="ctr"/>
            <a:r>
              <a:rPr lang="en-GB" sz="2200" b="1" u="sng" dirty="0"/>
              <a:t>USE THE FOLLOWING STEPS TO RECORD THE SITE INSTEAD</a:t>
            </a:r>
          </a:p>
        </p:txBody>
      </p:sp>
      <p:graphicFrame>
        <p:nvGraphicFramePr>
          <p:cNvPr id="3" name="Diagram 2"/>
          <p:cNvGraphicFramePr/>
          <p:nvPr>
            <p:extLst>
              <p:ext uri="{D42A27DB-BD31-4B8C-83A1-F6EECF244321}">
                <p14:modId xmlns:p14="http://schemas.microsoft.com/office/powerpoint/2010/main" val="3915140830"/>
              </p:ext>
            </p:extLst>
          </p:nvPr>
        </p:nvGraphicFramePr>
        <p:xfrm>
          <a:off x="463228" y="1909068"/>
          <a:ext cx="8357244" cy="4328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9969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Processing sites of violations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12</a:t>
            </a:fld>
            <a:endParaRPr lang="en-US" sz="1800" b="1" dirty="0">
              <a:latin typeface="+mj-lt"/>
            </a:endParaRPr>
          </a:p>
        </p:txBody>
      </p:sp>
      <p:sp>
        <p:nvSpPr>
          <p:cNvPr id="4" name="TextBox 3"/>
          <p:cNvSpPr txBox="1"/>
          <p:nvPr/>
        </p:nvSpPr>
        <p:spPr>
          <a:xfrm>
            <a:off x="0" y="1340768"/>
            <a:ext cx="9144000" cy="369332"/>
          </a:xfrm>
          <a:prstGeom prst="rect">
            <a:avLst/>
          </a:prstGeom>
          <a:noFill/>
        </p:spPr>
        <p:txBody>
          <a:bodyPr wrap="square" rtlCol="0">
            <a:spAutoFit/>
          </a:bodyPr>
          <a:lstStyle/>
          <a:p>
            <a:pPr algn="ctr"/>
            <a:endParaRPr lang="en-GB" dirty="0">
              <a:solidFill>
                <a:schemeClr val="bg1">
                  <a:lumMod val="50000"/>
                </a:schemeClr>
              </a:solidFill>
            </a:endParaRPr>
          </a:p>
        </p:txBody>
      </p:sp>
      <p:sp>
        <p:nvSpPr>
          <p:cNvPr id="2" name="TextBox 1"/>
          <p:cNvSpPr txBox="1"/>
          <p:nvPr/>
        </p:nvSpPr>
        <p:spPr>
          <a:xfrm>
            <a:off x="0" y="1412776"/>
            <a:ext cx="9145836" cy="430887"/>
          </a:xfrm>
          <a:prstGeom prst="rect">
            <a:avLst/>
          </a:prstGeom>
          <a:noFill/>
        </p:spPr>
        <p:txBody>
          <a:bodyPr wrap="square" rtlCol="0">
            <a:spAutoFit/>
          </a:bodyPr>
          <a:lstStyle/>
          <a:p>
            <a:pPr algn="ctr"/>
            <a:r>
              <a:rPr lang="en-GB" sz="2200" b="1" u="sng" dirty="0"/>
              <a:t>USE THE FOLLOWING STEPS TO RECORD THE SITE INSTEAD</a:t>
            </a:r>
          </a:p>
        </p:txBody>
      </p:sp>
      <p:graphicFrame>
        <p:nvGraphicFramePr>
          <p:cNvPr id="3" name="Diagram 2"/>
          <p:cNvGraphicFramePr/>
          <p:nvPr>
            <p:extLst>
              <p:ext uri="{D42A27DB-BD31-4B8C-83A1-F6EECF244321}">
                <p14:modId xmlns:p14="http://schemas.microsoft.com/office/powerpoint/2010/main" val="650253197"/>
              </p:ext>
            </p:extLst>
          </p:nvPr>
        </p:nvGraphicFramePr>
        <p:xfrm>
          <a:off x="463228" y="1909068"/>
          <a:ext cx="8357244" cy="4328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9756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116632"/>
            <a:ext cx="7560840" cy="1200329"/>
          </a:xfrm>
          <a:prstGeom prst="rect">
            <a:avLst/>
          </a:prstGeom>
          <a:noFill/>
        </p:spPr>
        <p:txBody>
          <a:bodyPr wrap="square" rtlCol="0">
            <a:spAutoFit/>
          </a:bodyPr>
          <a:lstStyle/>
          <a:p>
            <a:pPr algn="ctr"/>
            <a:r>
              <a:rPr lang="en-US" sz="3600" b="1" dirty="0"/>
              <a:t>Photographing, video-recording and sketching</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13</a:t>
            </a:fld>
            <a:endParaRPr lang="en-US" sz="1800" b="1" dirty="0">
              <a:latin typeface="+mj-lt"/>
            </a:endParaRPr>
          </a:p>
        </p:txBody>
      </p:sp>
      <p:sp>
        <p:nvSpPr>
          <p:cNvPr id="4" name="TextBox 3"/>
          <p:cNvSpPr txBox="1"/>
          <p:nvPr/>
        </p:nvSpPr>
        <p:spPr>
          <a:xfrm>
            <a:off x="179512" y="1340768"/>
            <a:ext cx="8640960" cy="923330"/>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193-198</a:t>
            </a:r>
          </a:p>
          <a:p>
            <a:pPr algn="ctr"/>
            <a:r>
              <a:rPr lang="en-GB" dirty="0">
                <a:solidFill>
                  <a:schemeClr val="bg1">
                    <a:lumMod val="50000"/>
                  </a:schemeClr>
                </a:solidFill>
              </a:rPr>
              <a:t>Module 7 </a:t>
            </a:r>
            <a:r>
              <a:rPr lang="mr-IN" dirty="0">
                <a:solidFill>
                  <a:schemeClr val="bg1">
                    <a:lumMod val="50000"/>
                  </a:schemeClr>
                </a:solidFill>
              </a:rPr>
              <a:t>–</a:t>
            </a:r>
            <a:r>
              <a:rPr lang="en-GB" dirty="0">
                <a:solidFill>
                  <a:schemeClr val="bg1">
                    <a:lumMod val="50000"/>
                  </a:schemeClr>
                </a:solidFill>
              </a:rPr>
              <a:t> Do No Harm</a:t>
            </a:r>
          </a:p>
          <a:p>
            <a:pPr algn="ctr"/>
            <a:endParaRPr lang="en-GB" dirty="0">
              <a:solidFill>
                <a:schemeClr val="bg1">
                  <a:lumMod val="50000"/>
                </a:schemeClr>
              </a:solidFill>
            </a:endParaRPr>
          </a:p>
        </p:txBody>
      </p:sp>
      <p:sp>
        <p:nvSpPr>
          <p:cNvPr id="2" name="TextBox 1"/>
          <p:cNvSpPr txBox="1"/>
          <p:nvPr/>
        </p:nvSpPr>
        <p:spPr>
          <a:xfrm>
            <a:off x="323528" y="2060848"/>
            <a:ext cx="8352928" cy="4154983"/>
          </a:xfrm>
          <a:prstGeom prst="rect">
            <a:avLst/>
          </a:prstGeom>
          <a:noFill/>
        </p:spPr>
        <p:txBody>
          <a:bodyPr wrap="square" rtlCol="0">
            <a:spAutoFit/>
          </a:bodyPr>
          <a:lstStyle/>
          <a:p>
            <a:pPr marL="285750" indent="-285750" algn="just">
              <a:buFont typeface="Arial"/>
              <a:buChar char="•"/>
            </a:pPr>
            <a:r>
              <a:rPr lang="en-GB" sz="2200" dirty="0"/>
              <a:t>When you are in the field, you may come across </a:t>
            </a:r>
            <a:r>
              <a:rPr lang="en-GB" sz="2200" dirty="0">
                <a:solidFill>
                  <a:srgbClr val="0000FF"/>
                </a:solidFill>
              </a:rPr>
              <a:t>places</a:t>
            </a:r>
            <a:r>
              <a:rPr lang="en-GB" sz="2200" dirty="0"/>
              <a:t> and/or </a:t>
            </a:r>
            <a:r>
              <a:rPr lang="en-GB" sz="2200" dirty="0">
                <a:solidFill>
                  <a:srgbClr val="0000FF"/>
                </a:solidFill>
              </a:rPr>
              <a:t>items</a:t>
            </a:r>
            <a:r>
              <a:rPr lang="en-GB" sz="2200" dirty="0"/>
              <a:t> that suggests that an act of sexual violence has occurred</a:t>
            </a:r>
          </a:p>
          <a:p>
            <a:pPr marL="285750" indent="-285750" algn="just">
              <a:buFont typeface="Arial"/>
              <a:buChar char="•"/>
            </a:pPr>
            <a:endParaRPr lang="en-GB" sz="2200" dirty="0"/>
          </a:p>
          <a:p>
            <a:pPr marL="285750" indent="-285750" algn="just">
              <a:buFont typeface="Arial"/>
              <a:buChar char="•"/>
            </a:pPr>
            <a:r>
              <a:rPr lang="en-GB" sz="2200" dirty="0"/>
              <a:t>You should aim to </a:t>
            </a:r>
            <a:r>
              <a:rPr lang="en-GB" sz="2200" dirty="0">
                <a:solidFill>
                  <a:srgbClr val="0000FF"/>
                </a:solidFill>
              </a:rPr>
              <a:t>photograph</a:t>
            </a:r>
            <a:r>
              <a:rPr lang="en-GB" sz="2200" dirty="0"/>
              <a:t>, </a:t>
            </a:r>
            <a:r>
              <a:rPr lang="en-GB" sz="2200" dirty="0">
                <a:solidFill>
                  <a:srgbClr val="0000FF"/>
                </a:solidFill>
              </a:rPr>
              <a:t>sketch</a:t>
            </a:r>
            <a:r>
              <a:rPr lang="en-GB" sz="2200" dirty="0"/>
              <a:t> and (where possible) </a:t>
            </a:r>
            <a:r>
              <a:rPr lang="en-GB" sz="2200" dirty="0">
                <a:solidFill>
                  <a:srgbClr val="0000FF"/>
                </a:solidFill>
              </a:rPr>
              <a:t>video-record </a:t>
            </a:r>
            <a:r>
              <a:rPr lang="en-GB" sz="2200" dirty="0"/>
              <a:t>this information </a:t>
            </a:r>
            <a:r>
              <a:rPr lang="mr-IN" sz="2200" dirty="0"/>
              <a:t>–</a:t>
            </a:r>
            <a:r>
              <a:rPr lang="en-GB" sz="2200" dirty="0"/>
              <a:t> this can be compelling evidence for future justice or reparation proceedings - in the case of physical evidence, this is much better than collecting it unless you have the relevant </a:t>
            </a:r>
            <a:r>
              <a:rPr lang="en-GB" sz="2200" dirty="0" smtClean="0"/>
              <a:t>authority and resources</a:t>
            </a:r>
            <a:endParaRPr lang="en-GB" sz="2200" dirty="0"/>
          </a:p>
          <a:p>
            <a:pPr marL="285750" indent="-285750" algn="just">
              <a:buFont typeface="Arial"/>
              <a:buChar char="•"/>
            </a:pPr>
            <a:endParaRPr lang="en-GB" sz="2200" dirty="0"/>
          </a:p>
          <a:p>
            <a:pPr marL="285750" indent="-285750" algn="just">
              <a:buFont typeface="Arial"/>
              <a:buChar char="•"/>
            </a:pPr>
            <a:r>
              <a:rPr lang="en-GB" sz="2200" dirty="0" smtClean="0">
                <a:solidFill>
                  <a:srgbClr val="0000FF"/>
                </a:solidFill>
              </a:rPr>
              <a:t>Only trained </a:t>
            </a:r>
            <a:r>
              <a:rPr lang="en-GB" sz="2200" dirty="0">
                <a:solidFill>
                  <a:srgbClr val="0000FF"/>
                </a:solidFill>
              </a:rPr>
              <a:t>medical </a:t>
            </a:r>
            <a:r>
              <a:rPr lang="en-GB" sz="2200" dirty="0" smtClean="0">
                <a:solidFill>
                  <a:srgbClr val="0000FF"/>
                </a:solidFill>
              </a:rPr>
              <a:t>practitioners </a:t>
            </a:r>
            <a:r>
              <a:rPr lang="en-GB" sz="2200" dirty="0" smtClean="0"/>
              <a:t>should photograph </a:t>
            </a:r>
            <a:r>
              <a:rPr lang="en-GB" sz="2200" dirty="0"/>
              <a:t>physical </a:t>
            </a:r>
            <a:r>
              <a:rPr lang="en-GB" sz="2200" dirty="0" smtClean="0"/>
              <a:t>injuries, and only with </a:t>
            </a:r>
            <a:r>
              <a:rPr lang="en-GB" sz="2200" dirty="0"/>
              <a:t>the </a:t>
            </a:r>
            <a:r>
              <a:rPr lang="en-GB" sz="2200" dirty="0">
                <a:solidFill>
                  <a:srgbClr val="0000FF"/>
                </a:solidFill>
              </a:rPr>
              <a:t>express permission</a:t>
            </a:r>
            <a:r>
              <a:rPr lang="en-GB" sz="2200" dirty="0"/>
              <a:t> of the victim/witness</a:t>
            </a:r>
          </a:p>
        </p:txBody>
      </p:sp>
    </p:spTree>
    <p:extLst>
      <p:ext uri="{BB962C8B-B14F-4D97-AF65-F5344CB8AC3E}">
        <p14:creationId xmlns:p14="http://schemas.microsoft.com/office/powerpoint/2010/main" val="3181781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116632"/>
            <a:ext cx="7560840" cy="1200329"/>
          </a:xfrm>
          <a:prstGeom prst="rect">
            <a:avLst/>
          </a:prstGeom>
          <a:noFill/>
        </p:spPr>
        <p:txBody>
          <a:bodyPr wrap="square" rtlCol="0">
            <a:spAutoFit/>
          </a:bodyPr>
          <a:lstStyle/>
          <a:p>
            <a:pPr algn="ctr"/>
            <a:r>
              <a:rPr lang="en-US" sz="3600" b="1" dirty="0"/>
              <a:t>Photographing and video-recording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14</a:t>
            </a:fld>
            <a:endParaRPr lang="en-US" sz="1800" b="1" dirty="0">
              <a:latin typeface="+mj-lt"/>
            </a:endParaRPr>
          </a:p>
        </p:txBody>
      </p:sp>
      <p:sp>
        <p:nvSpPr>
          <p:cNvPr id="4" name="TextBox 3"/>
          <p:cNvSpPr txBox="1"/>
          <p:nvPr/>
        </p:nvSpPr>
        <p:spPr>
          <a:xfrm>
            <a:off x="179512" y="1340768"/>
            <a:ext cx="8640960" cy="923330"/>
          </a:xfrm>
          <a:prstGeom prst="rect">
            <a:avLst/>
          </a:prstGeom>
          <a:noFill/>
        </p:spPr>
        <p:txBody>
          <a:bodyPr wrap="square" rtlCol="0">
            <a:spAutoFit/>
          </a:bodyPr>
          <a:lstStyle/>
          <a:p>
            <a:pPr algn="ctr"/>
            <a:r>
              <a:rPr lang="en-GB" sz="1700" dirty="0">
                <a:solidFill>
                  <a:schemeClr val="bg1">
                    <a:lumMod val="50000"/>
                  </a:schemeClr>
                </a:solidFill>
              </a:rPr>
              <a:t>International </a:t>
            </a:r>
            <a:r>
              <a:rPr lang="en-GB" sz="1700" dirty="0" smtClean="0">
                <a:solidFill>
                  <a:schemeClr val="bg1">
                    <a:lumMod val="50000"/>
                  </a:schemeClr>
                </a:solidFill>
              </a:rPr>
              <a:t>Protocol, </a:t>
            </a:r>
            <a:r>
              <a:rPr lang="en-GB" sz="1700" dirty="0">
                <a:solidFill>
                  <a:schemeClr val="bg1">
                    <a:lumMod val="50000"/>
                  </a:schemeClr>
                </a:solidFill>
              </a:rPr>
              <a:t>pages 193-197</a:t>
            </a:r>
          </a:p>
          <a:p>
            <a:pPr algn="ctr"/>
            <a:r>
              <a:rPr lang="en-GB" sz="1700" dirty="0">
                <a:solidFill>
                  <a:schemeClr val="bg1">
                    <a:lumMod val="50000"/>
                  </a:schemeClr>
                </a:solidFill>
              </a:rPr>
              <a:t>Module 7 </a:t>
            </a:r>
            <a:r>
              <a:rPr lang="mr-IN" sz="1700" dirty="0">
                <a:solidFill>
                  <a:schemeClr val="bg1">
                    <a:lumMod val="50000"/>
                  </a:schemeClr>
                </a:solidFill>
              </a:rPr>
              <a:t>–</a:t>
            </a:r>
            <a:r>
              <a:rPr lang="en-GB" sz="1700" dirty="0">
                <a:solidFill>
                  <a:schemeClr val="bg1">
                    <a:lumMod val="50000"/>
                  </a:schemeClr>
                </a:solidFill>
              </a:rPr>
              <a:t> Do No Harm and Module 9 - Planning</a:t>
            </a:r>
          </a:p>
          <a:p>
            <a:pPr algn="ctr"/>
            <a:endParaRPr lang="en-GB" dirty="0">
              <a:solidFill>
                <a:schemeClr val="bg1">
                  <a:lumMod val="50000"/>
                </a:schemeClr>
              </a:solidFill>
            </a:endParaRPr>
          </a:p>
        </p:txBody>
      </p:sp>
      <p:sp>
        <p:nvSpPr>
          <p:cNvPr id="9" name="TextBox 8"/>
          <p:cNvSpPr txBox="1"/>
          <p:nvPr/>
        </p:nvSpPr>
        <p:spPr>
          <a:xfrm>
            <a:off x="179512" y="1916832"/>
            <a:ext cx="8856984" cy="4493537"/>
          </a:xfrm>
          <a:prstGeom prst="rect">
            <a:avLst/>
          </a:prstGeom>
          <a:noFill/>
        </p:spPr>
        <p:txBody>
          <a:bodyPr wrap="square" rtlCol="0">
            <a:spAutoFit/>
          </a:bodyPr>
          <a:lstStyle/>
          <a:p>
            <a:pPr marL="342900" indent="-342900">
              <a:buFont typeface="Arial"/>
              <a:buChar char="•"/>
            </a:pPr>
            <a:r>
              <a:rPr lang="en-GB" sz="2200" dirty="0"/>
              <a:t>Photographs and videos can be </a:t>
            </a:r>
            <a:r>
              <a:rPr lang="en-GB" sz="2200" dirty="0">
                <a:solidFill>
                  <a:srgbClr val="0000FF"/>
                </a:solidFill>
              </a:rPr>
              <a:t>very useful evidence </a:t>
            </a:r>
            <a:r>
              <a:rPr lang="en-GB" sz="2200" dirty="0"/>
              <a:t>provided you can demonstrate their </a:t>
            </a:r>
            <a:r>
              <a:rPr lang="en-GB" sz="2200" dirty="0">
                <a:solidFill>
                  <a:srgbClr val="0000FF"/>
                </a:solidFill>
              </a:rPr>
              <a:t>authenticity</a:t>
            </a:r>
            <a:r>
              <a:rPr lang="en-GB" sz="2200" dirty="0"/>
              <a:t> i.e. show that they are </a:t>
            </a:r>
            <a:r>
              <a:rPr lang="en-GB" sz="2200" dirty="0">
                <a:solidFill>
                  <a:srgbClr val="0000FF"/>
                </a:solidFill>
              </a:rPr>
              <a:t>genuine</a:t>
            </a:r>
          </a:p>
          <a:p>
            <a:endParaRPr lang="en-GB" sz="2200" dirty="0">
              <a:solidFill>
                <a:srgbClr val="0000FF"/>
              </a:solidFill>
            </a:endParaRPr>
          </a:p>
          <a:p>
            <a:pPr marL="342900" indent="-342900">
              <a:buFont typeface="Arial"/>
              <a:buChar char="•"/>
            </a:pPr>
            <a:r>
              <a:rPr lang="en-GB" sz="2200" dirty="0">
                <a:solidFill>
                  <a:srgbClr val="000000"/>
                </a:solidFill>
              </a:rPr>
              <a:t>To </a:t>
            </a:r>
            <a:r>
              <a:rPr lang="en-GB" sz="2200" dirty="0"/>
              <a:t>reduce the risks of others challenging the authenticity of the evidence and </a:t>
            </a:r>
            <a:r>
              <a:rPr lang="en-GB" sz="2200" dirty="0">
                <a:solidFill>
                  <a:srgbClr val="0000FF"/>
                </a:solidFill>
              </a:rPr>
              <a:t>increase its evidentiary value</a:t>
            </a:r>
            <a:r>
              <a:rPr lang="en-GB" sz="2200" dirty="0"/>
              <a:t>, you should comply with some basic steps</a:t>
            </a:r>
          </a:p>
          <a:p>
            <a:pPr marL="342900" indent="-342900">
              <a:buFont typeface="Arial"/>
              <a:buChar char="•"/>
            </a:pPr>
            <a:endParaRPr lang="en-GB" sz="2200" dirty="0"/>
          </a:p>
          <a:p>
            <a:pPr marL="342900" indent="-342900">
              <a:buFont typeface="Arial"/>
              <a:buChar char="•"/>
            </a:pPr>
            <a:r>
              <a:rPr lang="en-GB" sz="2200" dirty="0"/>
              <a:t>Before taking photographs/videos of </a:t>
            </a:r>
            <a:r>
              <a:rPr lang="en-GB" sz="2200" dirty="0">
                <a:solidFill>
                  <a:srgbClr val="0000FF"/>
                </a:solidFill>
              </a:rPr>
              <a:t>sites of violations, physical evidence and/or injuries</a:t>
            </a:r>
            <a:r>
              <a:rPr lang="en-GB" sz="2200" dirty="0"/>
              <a:t>, you should in particular:</a:t>
            </a:r>
          </a:p>
          <a:p>
            <a:pPr marL="342900" indent="-342900">
              <a:buFont typeface="Arial"/>
              <a:buChar char="•"/>
            </a:pPr>
            <a:endParaRPr lang="en-GB" sz="2200" dirty="0"/>
          </a:p>
          <a:p>
            <a:pPr marL="285750" indent="-285750">
              <a:buFont typeface="Arial"/>
              <a:buChar char="•"/>
            </a:pPr>
            <a:endParaRPr lang="en-GB" sz="2200" dirty="0"/>
          </a:p>
          <a:p>
            <a:pPr marL="285750" indent="-285750">
              <a:buFont typeface="Arial"/>
              <a:buChar char="•"/>
            </a:pPr>
            <a:endParaRPr lang="en-GB" sz="2200" dirty="0"/>
          </a:p>
          <a:p>
            <a:endParaRPr lang="en-GB" sz="2200" dirty="0">
              <a:solidFill>
                <a:srgbClr val="0000FF"/>
              </a:solidFill>
            </a:endParaRPr>
          </a:p>
        </p:txBody>
      </p:sp>
      <p:graphicFrame>
        <p:nvGraphicFramePr>
          <p:cNvPr id="10" name="Diagram 9"/>
          <p:cNvGraphicFramePr/>
          <p:nvPr>
            <p:extLst>
              <p:ext uri="{D42A27DB-BD31-4B8C-83A1-F6EECF244321}">
                <p14:modId xmlns:p14="http://schemas.microsoft.com/office/powerpoint/2010/main" val="3260276659"/>
              </p:ext>
            </p:extLst>
          </p:nvPr>
        </p:nvGraphicFramePr>
        <p:xfrm>
          <a:off x="598736" y="4852144"/>
          <a:ext cx="7980188" cy="1817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5721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116632"/>
            <a:ext cx="7560840" cy="1200329"/>
          </a:xfrm>
          <a:prstGeom prst="rect">
            <a:avLst/>
          </a:prstGeom>
          <a:noFill/>
        </p:spPr>
        <p:txBody>
          <a:bodyPr wrap="square" rtlCol="0">
            <a:spAutoFit/>
          </a:bodyPr>
          <a:lstStyle/>
          <a:p>
            <a:pPr algn="ctr"/>
            <a:r>
              <a:rPr lang="en-US" sz="3600" b="1" dirty="0"/>
              <a:t>Photographing and video-recording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15</a:t>
            </a:fld>
            <a:endParaRPr lang="en-US" sz="1800" b="1" dirty="0">
              <a:latin typeface="+mj-lt"/>
            </a:endParaRPr>
          </a:p>
        </p:txBody>
      </p:sp>
      <p:sp>
        <p:nvSpPr>
          <p:cNvPr id="4" name="TextBox 3"/>
          <p:cNvSpPr txBox="1"/>
          <p:nvPr/>
        </p:nvSpPr>
        <p:spPr>
          <a:xfrm>
            <a:off x="179512" y="1340768"/>
            <a:ext cx="8640960" cy="923330"/>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193-197</a:t>
            </a:r>
          </a:p>
          <a:p>
            <a:pPr algn="ctr"/>
            <a:r>
              <a:rPr lang="en-GB" dirty="0">
                <a:solidFill>
                  <a:schemeClr val="bg1">
                    <a:lumMod val="50000"/>
                  </a:schemeClr>
                </a:solidFill>
              </a:rPr>
              <a:t>Module 7 </a:t>
            </a:r>
            <a:r>
              <a:rPr lang="mr-IN" dirty="0">
                <a:solidFill>
                  <a:schemeClr val="bg1">
                    <a:lumMod val="50000"/>
                  </a:schemeClr>
                </a:solidFill>
              </a:rPr>
              <a:t>–</a:t>
            </a:r>
            <a:r>
              <a:rPr lang="en-GB" dirty="0">
                <a:solidFill>
                  <a:schemeClr val="bg1">
                    <a:lumMod val="50000"/>
                  </a:schemeClr>
                </a:solidFill>
              </a:rPr>
              <a:t> Do No Harm</a:t>
            </a:r>
          </a:p>
          <a:p>
            <a:pPr algn="ctr"/>
            <a:endParaRPr lang="en-GB" dirty="0">
              <a:solidFill>
                <a:schemeClr val="bg1">
                  <a:lumMod val="50000"/>
                </a:schemeClr>
              </a:solidFill>
            </a:endParaRPr>
          </a:p>
        </p:txBody>
      </p:sp>
      <p:graphicFrame>
        <p:nvGraphicFramePr>
          <p:cNvPr id="2" name="Diagram 1"/>
          <p:cNvGraphicFramePr/>
          <p:nvPr>
            <p:extLst>
              <p:ext uri="{D42A27DB-BD31-4B8C-83A1-F6EECF244321}">
                <p14:modId xmlns:p14="http://schemas.microsoft.com/office/powerpoint/2010/main" val="3410517960"/>
              </p:ext>
            </p:extLst>
          </p:nvPr>
        </p:nvGraphicFramePr>
        <p:xfrm>
          <a:off x="251520" y="2132856"/>
          <a:ext cx="8640960"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39042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Photographing physical injuries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16</a:t>
            </a:fld>
            <a:endParaRPr lang="en-US" sz="1800" b="1" dirty="0">
              <a:latin typeface="+mj-lt"/>
            </a:endParaRPr>
          </a:p>
        </p:txBody>
      </p:sp>
      <p:sp>
        <p:nvSpPr>
          <p:cNvPr id="4" name="TextBox 3"/>
          <p:cNvSpPr txBox="1"/>
          <p:nvPr/>
        </p:nvSpPr>
        <p:spPr>
          <a:xfrm>
            <a:off x="179512" y="1340768"/>
            <a:ext cx="8640960" cy="1261884"/>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193-197</a:t>
            </a:r>
          </a:p>
          <a:p>
            <a:pPr algn="ctr"/>
            <a:r>
              <a:rPr lang="en-GB" dirty="0">
                <a:solidFill>
                  <a:schemeClr val="bg1">
                    <a:lumMod val="50000"/>
                  </a:schemeClr>
                </a:solidFill>
              </a:rPr>
              <a:t>Module 7 </a:t>
            </a:r>
            <a:r>
              <a:rPr lang="mr-IN" dirty="0">
                <a:solidFill>
                  <a:schemeClr val="bg1">
                    <a:lumMod val="50000"/>
                  </a:schemeClr>
                </a:solidFill>
              </a:rPr>
              <a:t>–</a:t>
            </a:r>
            <a:r>
              <a:rPr lang="en-GB" dirty="0">
                <a:solidFill>
                  <a:schemeClr val="bg1">
                    <a:lumMod val="50000"/>
                  </a:schemeClr>
                </a:solidFill>
              </a:rPr>
              <a:t> Do No Harm</a:t>
            </a:r>
          </a:p>
          <a:p>
            <a:pPr algn="ctr"/>
            <a:r>
              <a:rPr lang="en-GB" sz="2200" b="1" u="sng" dirty="0">
                <a:solidFill>
                  <a:srgbClr val="000000"/>
                </a:solidFill>
              </a:rPr>
              <a:t>ADDITIONAL TIPS WHEN PHOTOGRAPHING INJURIES</a:t>
            </a:r>
          </a:p>
          <a:p>
            <a:pPr algn="ctr"/>
            <a:endParaRPr lang="en-GB" dirty="0">
              <a:solidFill>
                <a:schemeClr val="bg1">
                  <a:lumMod val="50000"/>
                </a:schemeClr>
              </a:solidFill>
            </a:endParaRPr>
          </a:p>
        </p:txBody>
      </p:sp>
      <p:grpSp>
        <p:nvGrpSpPr>
          <p:cNvPr id="8" name="Group 7"/>
          <p:cNvGrpSpPr/>
          <p:nvPr/>
        </p:nvGrpSpPr>
        <p:grpSpPr>
          <a:xfrm>
            <a:off x="179512" y="1844824"/>
            <a:ext cx="8784976" cy="4536504"/>
            <a:chOff x="314437" y="2213665"/>
            <a:chExt cx="8431558" cy="3903715"/>
          </a:xfrm>
        </p:grpSpPr>
        <p:sp>
          <p:nvSpPr>
            <p:cNvPr id="9" name="Rectangle 8"/>
            <p:cNvSpPr/>
            <p:nvPr/>
          </p:nvSpPr>
          <p:spPr>
            <a:xfrm>
              <a:off x="314437" y="2213665"/>
              <a:ext cx="8424936" cy="3480469"/>
            </a:xfrm>
            <a:prstGeom prst="rect">
              <a:avLst/>
            </a:prstGeom>
            <a:ln>
              <a:noFill/>
            </a:ln>
          </p:spPr>
        </p:sp>
        <p:sp>
          <p:nvSpPr>
            <p:cNvPr id="10" name="Freeform 9"/>
            <p:cNvSpPr/>
            <p:nvPr/>
          </p:nvSpPr>
          <p:spPr>
            <a:xfrm>
              <a:off x="325996" y="2636912"/>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chemeClr val="accent1"/>
            </a:solidFill>
            <a:effectLst/>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GB" kern="1200" dirty="0">
                  <a:solidFill>
                    <a:srgbClr val="000000"/>
                  </a:solidFill>
                </a:rPr>
                <a:t>Preserve the modesty of the victim at all times</a:t>
              </a:r>
            </a:p>
          </p:txBody>
        </p:sp>
        <p:sp>
          <p:nvSpPr>
            <p:cNvPr id="11" name="Freeform 10"/>
            <p:cNvSpPr/>
            <p:nvPr/>
          </p:nvSpPr>
          <p:spPr>
            <a:xfrm>
              <a:off x="2479949" y="2636912"/>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5A9BB5"/>
            </a:solidFill>
          </p:spPr>
          <p:style>
            <a:lnRef idx="0">
              <a:schemeClr val="lt1">
                <a:hueOff val="0"/>
                <a:satOff val="0"/>
                <a:lumOff val="0"/>
                <a:alphaOff val="0"/>
              </a:schemeClr>
            </a:lnRef>
            <a:fillRef idx="3">
              <a:schemeClr val="accent5">
                <a:hueOff val="858671"/>
                <a:satOff val="-3769"/>
                <a:lumOff val="1120"/>
                <a:alphaOff val="0"/>
              </a:schemeClr>
            </a:fillRef>
            <a:effectRef idx="3">
              <a:schemeClr val="accent5">
                <a:hueOff val="858671"/>
                <a:satOff val="-3769"/>
                <a:lumOff val="1120"/>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IE" dirty="0">
                  <a:solidFill>
                    <a:srgbClr val="000000"/>
                  </a:solidFill>
                </a:rPr>
                <a:t>Avoid crowded backgrounds</a:t>
              </a:r>
              <a:endParaRPr lang="nl-NL" kern="1200" dirty="0">
                <a:solidFill>
                  <a:srgbClr val="000000"/>
                </a:solidFill>
              </a:endParaRPr>
            </a:p>
          </p:txBody>
        </p:sp>
        <p:sp>
          <p:nvSpPr>
            <p:cNvPr id="12" name="Freeform 11"/>
            <p:cNvSpPr/>
            <p:nvPr/>
          </p:nvSpPr>
          <p:spPr>
            <a:xfrm>
              <a:off x="4633903" y="2636912"/>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7F7CFF"/>
            </a:solidFill>
          </p:spPr>
          <p:style>
            <a:lnRef idx="0">
              <a:schemeClr val="lt1">
                <a:hueOff val="0"/>
                <a:satOff val="0"/>
                <a:lumOff val="0"/>
                <a:alphaOff val="0"/>
              </a:schemeClr>
            </a:lnRef>
            <a:fillRef idx="3">
              <a:schemeClr val="accent5">
                <a:hueOff val="1717343"/>
                <a:satOff val="-7537"/>
                <a:lumOff val="2241"/>
                <a:alphaOff val="0"/>
              </a:schemeClr>
            </a:fillRef>
            <a:effectRef idx="3">
              <a:schemeClr val="accent5">
                <a:hueOff val="1717343"/>
                <a:satOff val="-7537"/>
                <a:lumOff val="2241"/>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IE" dirty="0">
                  <a:solidFill>
                    <a:srgbClr val="000000"/>
                  </a:solidFill>
                </a:rPr>
                <a:t>Use consistent method e.g. from left to right or top to bottom</a:t>
              </a:r>
              <a:endParaRPr lang="nl-NL" kern="1200" dirty="0">
                <a:solidFill>
                  <a:srgbClr val="000000"/>
                </a:solidFill>
              </a:endParaRPr>
            </a:p>
          </p:txBody>
        </p:sp>
        <p:sp>
          <p:nvSpPr>
            <p:cNvPr id="13" name="Freeform 12"/>
            <p:cNvSpPr/>
            <p:nvPr/>
          </p:nvSpPr>
          <p:spPr>
            <a:xfrm>
              <a:off x="6787856" y="2636912"/>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8866D6"/>
            </a:solidFill>
          </p:spPr>
          <p:style>
            <a:lnRef idx="0">
              <a:schemeClr val="lt1">
                <a:hueOff val="0"/>
                <a:satOff val="0"/>
                <a:lumOff val="0"/>
                <a:alphaOff val="0"/>
              </a:schemeClr>
            </a:lnRef>
            <a:fillRef idx="3">
              <a:schemeClr val="accent5">
                <a:hueOff val="2576014"/>
                <a:satOff val="-11306"/>
                <a:lumOff val="3361"/>
                <a:alphaOff val="0"/>
              </a:schemeClr>
            </a:fillRef>
            <a:effectRef idx="3">
              <a:schemeClr val="accent5">
                <a:hueOff val="2576014"/>
                <a:satOff val="-11306"/>
                <a:lumOff val="3361"/>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GB" kern="1200" dirty="0">
                  <a:solidFill>
                    <a:srgbClr val="000000"/>
                  </a:solidFill>
                </a:rPr>
                <a:t>Take shot of victim’s face for identification purposes</a:t>
              </a:r>
            </a:p>
          </p:txBody>
        </p:sp>
        <p:sp>
          <p:nvSpPr>
            <p:cNvPr id="14" name="Freeform 13"/>
            <p:cNvSpPr/>
            <p:nvPr/>
          </p:nvSpPr>
          <p:spPr>
            <a:xfrm>
              <a:off x="325996" y="4514086"/>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64A6D7"/>
            </a:solidFill>
          </p:spPr>
          <p:style>
            <a:lnRef idx="0">
              <a:schemeClr val="lt1">
                <a:hueOff val="0"/>
                <a:satOff val="0"/>
                <a:lumOff val="0"/>
                <a:alphaOff val="0"/>
              </a:schemeClr>
            </a:lnRef>
            <a:fillRef idx="3">
              <a:schemeClr val="accent5">
                <a:hueOff val="3434685"/>
                <a:satOff val="-15074"/>
                <a:lumOff val="4482"/>
                <a:alphaOff val="0"/>
              </a:schemeClr>
            </a:fillRef>
            <a:effectRef idx="3">
              <a:schemeClr val="accent5">
                <a:hueOff val="3434685"/>
                <a:satOff val="-15074"/>
                <a:lumOff val="4482"/>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GB" dirty="0">
                  <a:solidFill>
                    <a:srgbClr val="000000"/>
                  </a:solidFill>
                </a:rPr>
                <a:t>Take full-length photo of the victim to show scope of injuries  </a:t>
              </a:r>
              <a:endParaRPr lang="en-GB" kern="1200" dirty="0">
                <a:solidFill>
                  <a:srgbClr val="000000"/>
                </a:solidFill>
              </a:endParaRPr>
            </a:p>
          </p:txBody>
        </p:sp>
        <p:sp>
          <p:nvSpPr>
            <p:cNvPr id="15" name="Freeform 14"/>
            <p:cNvSpPr/>
            <p:nvPr/>
          </p:nvSpPr>
          <p:spPr>
            <a:xfrm>
              <a:off x="2479949" y="4514086"/>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93ADEF"/>
            </a:solidFill>
          </p:spPr>
          <p:style>
            <a:lnRef idx="0">
              <a:schemeClr val="lt1">
                <a:hueOff val="0"/>
                <a:satOff val="0"/>
                <a:lumOff val="0"/>
                <a:alphaOff val="0"/>
              </a:schemeClr>
            </a:lnRef>
            <a:fillRef idx="3">
              <a:schemeClr val="accent5">
                <a:hueOff val="4293356"/>
                <a:satOff val="-18843"/>
                <a:lumOff val="5602"/>
                <a:alphaOff val="0"/>
              </a:schemeClr>
            </a:fillRef>
            <a:effectRef idx="3">
              <a:schemeClr val="accent5">
                <a:hueOff val="4293356"/>
                <a:satOff val="-18843"/>
                <a:lumOff val="5602"/>
                <a:alphaOff val="0"/>
              </a:schemeClr>
            </a:effectRef>
            <a:fontRef idx="minor">
              <a:schemeClr val="lt1"/>
            </a:fontRef>
          </p:style>
          <p:txBody>
            <a:bodyPr spcFirstLastPara="0" vert="horz" wrap="square" lIns="219206" tIns="219206" rIns="219206" bIns="219206" numCol="1" spcCol="1270" anchor="ctr" anchorCtr="0">
              <a:noAutofit/>
            </a:bodyPr>
            <a:lstStyle/>
            <a:p>
              <a:pPr algn="ctr" defTabSz="800100">
                <a:lnSpc>
                  <a:spcPct val="90000"/>
                </a:lnSpc>
                <a:spcAft>
                  <a:spcPct val="35000"/>
                </a:spcAft>
              </a:pPr>
              <a:r>
                <a:rPr lang="en-GB" dirty="0">
                  <a:solidFill>
                    <a:srgbClr val="000000"/>
                  </a:solidFill>
                </a:rPr>
                <a:t>Take medium range shot of each injury to show injured part of the body</a:t>
              </a:r>
              <a:endParaRPr lang="nl-NL" kern="1200" dirty="0">
                <a:solidFill>
                  <a:srgbClr val="000000"/>
                </a:solidFill>
              </a:endParaRPr>
            </a:p>
          </p:txBody>
        </p:sp>
        <p:sp>
          <p:nvSpPr>
            <p:cNvPr id="16" name="Freeform 15"/>
            <p:cNvSpPr/>
            <p:nvPr/>
          </p:nvSpPr>
          <p:spPr>
            <a:xfrm>
              <a:off x="4633903" y="4514086"/>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7BAFB7"/>
            </a:solidFill>
          </p:spPr>
          <p:style>
            <a:lnRef idx="0">
              <a:schemeClr val="lt1">
                <a:hueOff val="0"/>
                <a:satOff val="0"/>
                <a:lumOff val="0"/>
                <a:alphaOff val="0"/>
              </a:schemeClr>
            </a:lnRef>
            <a:fillRef idx="3">
              <a:schemeClr val="accent5">
                <a:hueOff val="5152028"/>
                <a:satOff val="-22611"/>
                <a:lumOff val="6723"/>
                <a:alphaOff val="0"/>
              </a:schemeClr>
            </a:fillRef>
            <a:effectRef idx="3">
              <a:schemeClr val="accent5">
                <a:hueOff val="5152028"/>
                <a:satOff val="-22611"/>
                <a:lumOff val="6723"/>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Bef>
                  <a:spcPct val="0"/>
                </a:spcBef>
                <a:spcAft>
                  <a:spcPct val="35000"/>
                </a:spcAft>
              </a:pPr>
              <a:r>
                <a:rPr lang="en-IE" dirty="0">
                  <a:solidFill>
                    <a:srgbClr val="000000"/>
                  </a:solidFill>
                </a:rPr>
                <a:t>Take close-up shots of each injury with a scale </a:t>
              </a:r>
              <a:endParaRPr lang="nl-NL" kern="1200" dirty="0">
                <a:solidFill>
                  <a:srgbClr val="000000"/>
                </a:solidFill>
              </a:endParaRPr>
            </a:p>
          </p:txBody>
        </p:sp>
        <p:sp>
          <p:nvSpPr>
            <p:cNvPr id="17" name="Freeform 16"/>
            <p:cNvSpPr/>
            <p:nvPr/>
          </p:nvSpPr>
          <p:spPr>
            <a:xfrm>
              <a:off x="6787856" y="4514086"/>
              <a:ext cx="1958139" cy="1603294"/>
            </a:xfrm>
            <a:custGeom>
              <a:avLst/>
              <a:gdLst>
                <a:gd name="connsiteX0" fmla="*/ 150626 w 2008348"/>
                <a:gd name="connsiteY0" fmla="*/ 150626 h 1205008"/>
                <a:gd name="connsiteX1" fmla="*/ 1857722 w 2008348"/>
                <a:gd name="connsiteY1" fmla="*/ 150626 h 1205008"/>
                <a:gd name="connsiteX2" fmla="*/ 1857722 w 2008348"/>
                <a:gd name="connsiteY2" fmla="*/ 1054382 h 1205008"/>
                <a:gd name="connsiteX3" fmla="*/ 150626 w 2008348"/>
                <a:gd name="connsiteY3" fmla="*/ 1054382 h 1205008"/>
                <a:gd name="connsiteX4" fmla="*/ 150626 w 2008348"/>
                <a:gd name="connsiteY4" fmla="*/ 150626 h 1205008"/>
                <a:gd name="connsiteX0" fmla="*/ 0 w 2008348"/>
                <a:gd name="connsiteY0" fmla="*/ 0 h 1205008"/>
                <a:gd name="connsiteX1" fmla="*/ 2008348 w 2008348"/>
                <a:gd name="connsiteY1" fmla="*/ 0 h 1205008"/>
                <a:gd name="connsiteX2" fmla="*/ 1857722 w 2008348"/>
                <a:gd name="connsiteY2" fmla="*/ 150626 h 1205008"/>
                <a:gd name="connsiteX3" fmla="*/ 150626 w 2008348"/>
                <a:gd name="connsiteY3" fmla="*/ 150626 h 1205008"/>
                <a:gd name="connsiteX4" fmla="*/ 0 w 2008348"/>
                <a:gd name="connsiteY4" fmla="*/ 0 h 1205008"/>
                <a:gd name="connsiteX0" fmla="*/ 0 w 2008348"/>
                <a:gd name="connsiteY0" fmla="*/ 1205008 h 1205008"/>
                <a:gd name="connsiteX1" fmla="*/ 150626 w 2008348"/>
                <a:gd name="connsiteY1" fmla="*/ 1054382 h 1205008"/>
                <a:gd name="connsiteX2" fmla="*/ 1857722 w 2008348"/>
                <a:gd name="connsiteY2" fmla="*/ 1054382 h 1205008"/>
                <a:gd name="connsiteX3" fmla="*/ 2008348 w 2008348"/>
                <a:gd name="connsiteY3" fmla="*/ 1205008 h 1205008"/>
                <a:gd name="connsiteX4" fmla="*/ 0 w 2008348"/>
                <a:gd name="connsiteY4" fmla="*/ 1205008 h 1205008"/>
                <a:gd name="connsiteX0" fmla="*/ 0 w 2008348"/>
                <a:gd name="connsiteY0" fmla="*/ 0 h 1205008"/>
                <a:gd name="connsiteX1" fmla="*/ 150626 w 2008348"/>
                <a:gd name="connsiteY1" fmla="*/ 150626 h 1205008"/>
                <a:gd name="connsiteX2" fmla="*/ 150626 w 2008348"/>
                <a:gd name="connsiteY2" fmla="*/ 1054382 h 1205008"/>
                <a:gd name="connsiteX3" fmla="*/ 0 w 2008348"/>
                <a:gd name="connsiteY3" fmla="*/ 1205008 h 1205008"/>
                <a:gd name="connsiteX4" fmla="*/ 0 w 2008348"/>
                <a:gd name="connsiteY4" fmla="*/ 0 h 1205008"/>
                <a:gd name="connsiteX0" fmla="*/ 2008348 w 2008348"/>
                <a:gd name="connsiteY0" fmla="*/ 0 h 1205008"/>
                <a:gd name="connsiteX1" fmla="*/ 2008348 w 2008348"/>
                <a:gd name="connsiteY1" fmla="*/ 1205008 h 1205008"/>
                <a:gd name="connsiteX2" fmla="*/ 1857722 w 2008348"/>
                <a:gd name="connsiteY2" fmla="*/ 1054382 h 1205008"/>
                <a:gd name="connsiteX3" fmla="*/ 1857722 w 2008348"/>
                <a:gd name="connsiteY3" fmla="*/ 150626 h 1205008"/>
                <a:gd name="connsiteX4" fmla="*/ 2008348 w 2008348"/>
                <a:gd name="connsiteY4" fmla="*/ 0 h 1205008"/>
                <a:gd name="connsiteX0" fmla="*/ 0 w 2008348"/>
                <a:gd name="connsiteY0" fmla="*/ 0 h 1205008"/>
                <a:gd name="connsiteX1" fmla="*/ 2008348 w 2008348"/>
                <a:gd name="connsiteY1" fmla="*/ 0 h 1205008"/>
                <a:gd name="connsiteX2" fmla="*/ 2008348 w 2008348"/>
                <a:gd name="connsiteY2" fmla="*/ 1205008 h 1205008"/>
                <a:gd name="connsiteX3" fmla="*/ 0 w 2008348"/>
                <a:gd name="connsiteY3" fmla="*/ 1205008 h 1205008"/>
                <a:gd name="connsiteX4" fmla="*/ 0 w 2008348"/>
                <a:gd name="connsiteY4" fmla="*/ 0 h 1205008"/>
                <a:gd name="connsiteX5" fmla="*/ 150626 w 2008348"/>
                <a:gd name="connsiteY5" fmla="*/ 150626 h 1205008"/>
                <a:gd name="connsiteX6" fmla="*/ 1857722 w 2008348"/>
                <a:gd name="connsiteY6" fmla="*/ 150626 h 1205008"/>
                <a:gd name="connsiteX7" fmla="*/ 1857722 w 2008348"/>
                <a:gd name="connsiteY7" fmla="*/ 1054382 h 1205008"/>
                <a:gd name="connsiteX8" fmla="*/ 150626 w 2008348"/>
                <a:gd name="connsiteY8" fmla="*/ 1054382 h 1205008"/>
                <a:gd name="connsiteX9" fmla="*/ 150626 w 2008348"/>
                <a:gd name="connsiteY9" fmla="*/ 150626 h 1205008"/>
                <a:gd name="connsiteX10" fmla="*/ 0 w 2008348"/>
                <a:gd name="connsiteY10" fmla="*/ 0 h 1205008"/>
                <a:gd name="connsiteX11" fmla="*/ 150626 w 2008348"/>
                <a:gd name="connsiteY11" fmla="*/ 150626 h 1205008"/>
                <a:gd name="connsiteX12" fmla="*/ 0 w 2008348"/>
                <a:gd name="connsiteY12" fmla="*/ 1205008 h 1205008"/>
                <a:gd name="connsiteX13" fmla="*/ 150626 w 2008348"/>
                <a:gd name="connsiteY13" fmla="*/ 1054382 h 1205008"/>
                <a:gd name="connsiteX14" fmla="*/ 2008348 w 2008348"/>
                <a:gd name="connsiteY14" fmla="*/ 0 h 1205008"/>
                <a:gd name="connsiteX15" fmla="*/ 1857722 w 2008348"/>
                <a:gd name="connsiteY15" fmla="*/ 150626 h 1205008"/>
                <a:gd name="connsiteX16" fmla="*/ 2008348 w 2008348"/>
                <a:gd name="connsiteY16" fmla="*/ 1205008 h 1205008"/>
                <a:gd name="connsiteX17" fmla="*/ 1857722 w 2008348"/>
                <a:gd name="connsiteY17" fmla="*/ 1054382 h 12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08348" h="1205008" stroke="0" extrusionOk="0">
                  <a:moveTo>
                    <a:pt x="150626" y="150626"/>
                  </a:moveTo>
                  <a:lnTo>
                    <a:pt x="1857722" y="150626"/>
                  </a:lnTo>
                  <a:lnTo>
                    <a:pt x="1857722" y="1054382"/>
                  </a:lnTo>
                  <a:lnTo>
                    <a:pt x="150626" y="1054382"/>
                  </a:lnTo>
                  <a:lnTo>
                    <a:pt x="150626" y="150626"/>
                  </a:lnTo>
                  <a:close/>
                </a:path>
                <a:path w="2008348" h="1205008" fill="lightenLess" stroke="0" extrusionOk="0">
                  <a:moveTo>
                    <a:pt x="0" y="0"/>
                  </a:moveTo>
                  <a:lnTo>
                    <a:pt x="2008348" y="0"/>
                  </a:lnTo>
                  <a:lnTo>
                    <a:pt x="1857722" y="150626"/>
                  </a:lnTo>
                  <a:lnTo>
                    <a:pt x="150626" y="150626"/>
                  </a:lnTo>
                  <a:lnTo>
                    <a:pt x="0" y="0"/>
                  </a:lnTo>
                  <a:close/>
                </a:path>
                <a:path w="2008348" h="1205008" fill="darkenLess" stroke="0" extrusionOk="0">
                  <a:moveTo>
                    <a:pt x="0" y="1205008"/>
                  </a:moveTo>
                  <a:lnTo>
                    <a:pt x="150626" y="1054382"/>
                  </a:lnTo>
                  <a:lnTo>
                    <a:pt x="1857722" y="1054382"/>
                  </a:lnTo>
                  <a:lnTo>
                    <a:pt x="2008348" y="1205008"/>
                  </a:lnTo>
                  <a:lnTo>
                    <a:pt x="0" y="1205008"/>
                  </a:lnTo>
                  <a:close/>
                </a:path>
                <a:path w="2008348" h="1205008" fill="lighten" stroke="0" extrusionOk="0">
                  <a:moveTo>
                    <a:pt x="0" y="0"/>
                  </a:moveTo>
                  <a:lnTo>
                    <a:pt x="150626" y="150626"/>
                  </a:lnTo>
                  <a:lnTo>
                    <a:pt x="150626" y="1054382"/>
                  </a:lnTo>
                  <a:lnTo>
                    <a:pt x="0" y="1205008"/>
                  </a:lnTo>
                  <a:lnTo>
                    <a:pt x="0" y="0"/>
                  </a:lnTo>
                  <a:close/>
                </a:path>
                <a:path w="2008348" h="1205008" fill="darken" stroke="0" extrusionOk="0">
                  <a:moveTo>
                    <a:pt x="2008348" y="0"/>
                  </a:moveTo>
                  <a:lnTo>
                    <a:pt x="2008348" y="1205008"/>
                  </a:lnTo>
                  <a:lnTo>
                    <a:pt x="1857722" y="1054382"/>
                  </a:lnTo>
                  <a:lnTo>
                    <a:pt x="1857722" y="150626"/>
                  </a:lnTo>
                  <a:lnTo>
                    <a:pt x="2008348" y="0"/>
                  </a:lnTo>
                  <a:close/>
                </a:path>
                <a:path w="2008348" h="1205008" fill="none" extrusionOk="0">
                  <a:moveTo>
                    <a:pt x="0" y="0"/>
                  </a:moveTo>
                  <a:lnTo>
                    <a:pt x="2008348" y="0"/>
                  </a:lnTo>
                  <a:lnTo>
                    <a:pt x="2008348" y="1205008"/>
                  </a:lnTo>
                  <a:lnTo>
                    <a:pt x="0" y="1205008"/>
                  </a:lnTo>
                  <a:lnTo>
                    <a:pt x="0" y="0"/>
                  </a:lnTo>
                  <a:close/>
                  <a:moveTo>
                    <a:pt x="150626" y="150626"/>
                  </a:moveTo>
                  <a:lnTo>
                    <a:pt x="1857722" y="150626"/>
                  </a:lnTo>
                  <a:lnTo>
                    <a:pt x="1857722" y="1054382"/>
                  </a:lnTo>
                  <a:lnTo>
                    <a:pt x="150626" y="1054382"/>
                  </a:lnTo>
                  <a:lnTo>
                    <a:pt x="150626" y="150626"/>
                  </a:lnTo>
                  <a:close/>
                  <a:moveTo>
                    <a:pt x="0" y="0"/>
                  </a:moveTo>
                  <a:lnTo>
                    <a:pt x="150626" y="150626"/>
                  </a:lnTo>
                  <a:moveTo>
                    <a:pt x="0" y="1205008"/>
                  </a:moveTo>
                  <a:lnTo>
                    <a:pt x="150626" y="1054382"/>
                  </a:lnTo>
                  <a:moveTo>
                    <a:pt x="2008348" y="0"/>
                  </a:moveTo>
                  <a:lnTo>
                    <a:pt x="1857722" y="150626"/>
                  </a:lnTo>
                  <a:moveTo>
                    <a:pt x="2008348" y="1205008"/>
                  </a:moveTo>
                  <a:lnTo>
                    <a:pt x="1857722" y="1054382"/>
                  </a:lnTo>
                </a:path>
              </a:pathLst>
            </a:custGeom>
            <a:solidFill>
              <a:srgbClr val="9D6FBA"/>
            </a:solidFill>
          </p:spPr>
          <p:style>
            <a:lnRef idx="0">
              <a:schemeClr val="lt1">
                <a:hueOff val="0"/>
                <a:satOff val="0"/>
                <a:lumOff val="0"/>
                <a:alphaOff val="0"/>
              </a:schemeClr>
            </a:lnRef>
            <a:fillRef idx="3">
              <a:schemeClr val="accent5">
                <a:hueOff val="6010699"/>
                <a:satOff val="-26380"/>
                <a:lumOff val="7843"/>
                <a:alphaOff val="0"/>
              </a:schemeClr>
            </a:fillRef>
            <a:effectRef idx="3">
              <a:schemeClr val="accent5">
                <a:hueOff val="6010699"/>
                <a:satOff val="-26380"/>
                <a:lumOff val="7843"/>
                <a:alphaOff val="0"/>
              </a:schemeClr>
            </a:effectRef>
            <a:fontRef idx="minor">
              <a:schemeClr val="lt1"/>
            </a:fontRef>
          </p:style>
          <p:txBody>
            <a:bodyPr spcFirstLastPara="0" vert="horz" wrap="square" lIns="219206" tIns="219206" rIns="219206" bIns="219206" numCol="1" spcCol="1270" anchor="ctr" anchorCtr="0">
              <a:noAutofit/>
            </a:bodyPr>
            <a:lstStyle/>
            <a:p>
              <a:pPr lvl="0" algn="ctr" defTabSz="800100">
                <a:lnSpc>
                  <a:spcPct val="90000"/>
                </a:lnSpc>
                <a:spcAft>
                  <a:spcPct val="35000"/>
                </a:spcAft>
              </a:pPr>
              <a:r>
                <a:rPr lang="en-GB" dirty="0">
                  <a:solidFill>
                    <a:srgbClr val="000000"/>
                  </a:solidFill>
                </a:rPr>
                <a:t>Take at least two shots of each injury incl. one from 90° angle</a:t>
              </a:r>
              <a:endParaRPr lang="en-GB" kern="1200" dirty="0">
                <a:solidFill>
                  <a:srgbClr val="000000"/>
                </a:solidFill>
              </a:endParaRPr>
            </a:p>
          </p:txBody>
        </p:sp>
      </p:grpSp>
    </p:spTree>
    <p:extLst>
      <p:ext uri="{BB962C8B-B14F-4D97-AF65-F5344CB8AC3E}">
        <p14:creationId xmlns:p14="http://schemas.microsoft.com/office/powerpoint/2010/main" val="765340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 Video-recording</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17</a:t>
            </a:fld>
            <a:endParaRPr lang="en-US" sz="1800" b="1" dirty="0">
              <a:latin typeface="+mj-lt"/>
            </a:endParaRPr>
          </a:p>
        </p:txBody>
      </p:sp>
      <p:sp>
        <p:nvSpPr>
          <p:cNvPr id="4" name="TextBox 3"/>
          <p:cNvSpPr txBox="1"/>
          <p:nvPr/>
        </p:nvSpPr>
        <p:spPr>
          <a:xfrm>
            <a:off x="179512" y="1340768"/>
            <a:ext cx="8640960" cy="1261884"/>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193-197</a:t>
            </a:r>
          </a:p>
          <a:p>
            <a:pPr algn="ctr"/>
            <a:r>
              <a:rPr lang="en-GB" dirty="0">
                <a:solidFill>
                  <a:schemeClr val="bg1">
                    <a:lumMod val="50000"/>
                  </a:schemeClr>
                </a:solidFill>
              </a:rPr>
              <a:t>Module 7 </a:t>
            </a:r>
            <a:r>
              <a:rPr lang="mr-IN" dirty="0">
                <a:solidFill>
                  <a:schemeClr val="bg1">
                    <a:lumMod val="50000"/>
                  </a:schemeClr>
                </a:solidFill>
              </a:rPr>
              <a:t>–</a:t>
            </a:r>
            <a:r>
              <a:rPr lang="en-GB" dirty="0">
                <a:solidFill>
                  <a:schemeClr val="bg1">
                    <a:lumMod val="50000"/>
                  </a:schemeClr>
                </a:solidFill>
              </a:rPr>
              <a:t> Do No Harm and Module 8 </a:t>
            </a:r>
            <a:r>
              <a:rPr lang="mr-IN" dirty="0">
                <a:solidFill>
                  <a:schemeClr val="bg1">
                    <a:lumMod val="50000"/>
                  </a:schemeClr>
                </a:solidFill>
              </a:rPr>
              <a:t>–</a:t>
            </a:r>
            <a:r>
              <a:rPr lang="en-GB" dirty="0">
                <a:solidFill>
                  <a:schemeClr val="bg1">
                    <a:lumMod val="50000"/>
                  </a:schemeClr>
                </a:solidFill>
              </a:rPr>
              <a:t> Safety and Security</a:t>
            </a:r>
          </a:p>
          <a:p>
            <a:pPr algn="ctr"/>
            <a:r>
              <a:rPr lang="en-GB" sz="2200" b="1" u="sng" dirty="0">
                <a:solidFill>
                  <a:srgbClr val="000000"/>
                </a:solidFill>
              </a:rPr>
              <a:t>ADDITIONAL TIPS WHEN TAKING VIDEO-RECORDINGS</a:t>
            </a:r>
          </a:p>
          <a:p>
            <a:pPr algn="ctr"/>
            <a:endParaRPr lang="en-GB" dirty="0">
              <a:solidFill>
                <a:schemeClr val="bg1">
                  <a:lumMod val="50000"/>
                </a:schemeClr>
              </a:solidFill>
            </a:endParaRPr>
          </a:p>
        </p:txBody>
      </p:sp>
      <p:grpSp>
        <p:nvGrpSpPr>
          <p:cNvPr id="18" name="Group 17"/>
          <p:cNvGrpSpPr/>
          <p:nvPr/>
        </p:nvGrpSpPr>
        <p:grpSpPr>
          <a:xfrm>
            <a:off x="90240" y="2420888"/>
            <a:ext cx="9036496" cy="3960440"/>
            <a:chOff x="232826" y="2906908"/>
            <a:chExt cx="7488179" cy="3258396"/>
          </a:xfrm>
        </p:grpSpPr>
        <p:sp>
          <p:nvSpPr>
            <p:cNvPr id="20" name="Freeform 19"/>
            <p:cNvSpPr/>
            <p:nvPr/>
          </p:nvSpPr>
          <p:spPr>
            <a:xfrm>
              <a:off x="5993466" y="290690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chemeClr val="accent2">
                <a:lumMod val="40000"/>
                <a:lumOff val="60000"/>
              </a:schemeClr>
            </a:solidFill>
          </p:spPr>
          <p:style>
            <a:lnRef idx="0">
              <a:schemeClr val="lt1">
                <a:hueOff val="0"/>
                <a:satOff val="0"/>
                <a:lumOff val="0"/>
                <a:alphaOff val="0"/>
              </a:schemeClr>
            </a:lnRef>
            <a:fillRef idx="3">
              <a:schemeClr val="accent4">
                <a:hueOff val="-293879"/>
                <a:satOff val="-813"/>
                <a:lumOff val="504"/>
                <a:alphaOff val="0"/>
              </a:schemeClr>
            </a:fillRef>
            <a:effectRef idx="3">
              <a:schemeClr val="accent4">
                <a:hueOff val="-293879"/>
                <a:satOff val="-813"/>
                <a:lumOff val="504"/>
                <a:alphaOff val="0"/>
              </a:schemeClr>
            </a:effectRef>
            <a:fontRef idx="minor">
              <a:schemeClr val="lt1"/>
            </a:fontRef>
          </p:style>
          <p:txBody>
            <a:bodyPr spcFirstLastPara="0" vert="horz" wrap="square" lIns="72000" tIns="237219" rIns="72000" bIns="237219" numCol="1" spcCol="1270" anchor="ctr" anchorCtr="0">
              <a:noAutofit/>
            </a:bodyPr>
            <a:lstStyle/>
            <a:p>
              <a:pPr lvl="0" algn="ctr" defTabSz="933450">
                <a:lnSpc>
                  <a:spcPct val="90000"/>
                </a:lnSpc>
                <a:spcBef>
                  <a:spcPct val="0"/>
                </a:spcBef>
                <a:spcAft>
                  <a:spcPct val="35000"/>
                </a:spcAft>
              </a:pPr>
              <a:r>
                <a:rPr lang="en-IE" dirty="0">
                  <a:solidFill>
                    <a:srgbClr val="000000"/>
                  </a:solidFill>
                </a:rPr>
                <a:t>Film with the accurate date and time showing on the screen</a:t>
              </a:r>
              <a:endParaRPr lang="nl-NL" kern="1200" dirty="0">
                <a:solidFill>
                  <a:srgbClr val="000000"/>
                </a:solidFill>
              </a:endParaRPr>
            </a:p>
          </p:txBody>
        </p:sp>
        <p:sp>
          <p:nvSpPr>
            <p:cNvPr id="21" name="Freeform 20"/>
            <p:cNvSpPr/>
            <p:nvPr/>
          </p:nvSpPr>
          <p:spPr>
            <a:xfrm>
              <a:off x="232826" y="290690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C0F2C7"/>
            </a:solidFill>
          </p:spPr>
          <p:style>
            <a:lnRef idx="0">
              <a:schemeClr val="lt1">
                <a:hueOff val="0"/>
                <a:satOff val="0"/>
                <a:lumOff val="0"/>
                <a:alphaOff val="0"/>
              </a:schemeClr>
            </a:lnRef>
            <a:fillRef idx="3">
              <a:schemeClr val="accent4">
                <a:hueOff val="-587759"/>
                <a:satOff val="-1626"/>
                <a:lumOff val="1009"/>
                <a:alphaOff val="0"/>
              </a:schemeClr>
            </a:fillRef>
            <a:effectRef idx="3">
              <a:schemeClr val="accent4">
                <a:hueOff val="-587759"/>
                <a:satOff val="-1626"/>
                <a:lumOff val="1009"/>
                <a:alphaOff val="0"/>
              </a:schemeClr>
            </a:effectRef>
            <a:fontRef idx="minor">
              <a:schemeClr val="lt1"/>
            </a:fontRef>
          </p:style>
          <p:txBody>
            <a:bodyPr spcFirstLastPara="0" vert="horz" wrap="square" lIns="0" tIns="294369" rIns="0" bIns="294369" numCol="1" spcCol="1270" anchor="ctr" anchorCtr="0">
              <a:noAutofit/>
            </a:bodyPr>
            <a:lstStyle/>
            <a:p>
              <a:pPr lvl="0" algn="ctr" defTabSz="666750">
                <a:lnSpc>
                  <a:spcPct val="90000"/>
                </a:lnSpc>
                <a:spcBef>
                  <a:spcPct val="0"/>
                </a:spcBef>
                <a:spcAft>
                  <a:spcPct val="35000"/>
                </a:spcAft>
              </a:pPr>
              <a:r>
                <a:rPr lang="en-IE" dirty="0">
                  <a:solidFill>
                    <a:schemeClr val="tx1"/>
                  </a:solidFill>
                </a:rPr>
                <a:t>Film in silence without narration and avoid </a:t>
              </a:r>
              <a:r>
                <a:rPr lang="en-GB" dirty="0" err="1" smtClean="0">
                  <a:solidFill>
                    <a:srgbClr val="000000"/>
                  </a:solidFill>
                </a:rPr>
                <a:t>dramatisations</a:t>
              </a:r>
              <a:endParaRPr lang="en-GB" kern="1200" dirty="0">
                <a:solidFill>
                  <a:srgbClr val="000000"/>
                </a:solidFill>
              </a:endParaRPr>
            </a:p>
          </p:txBody>
        </p:sp>
        <p:sp>
          <p:nvSpPr>
            <p:cNvPr id="22" name="Freeform 21"/>
            <p:cNvSpPr/>
            <p:nvPr/>
          </p:nvSpPr>
          <p:spPr>
            <a:xfrm>
              <a:off x="1185563" y="4422693"/>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5A9BB5"/>
            </a:solidFill>
          </p:spPr>
          <p:style>
            <a:lnRef idx="0">
              <a:schemeClr val="lt1">
                <a:hueOff val="0"/>
                <a:satOff val="0"/>
                <a:lumOff val="0"/>
                <a:alphaOff val="0"/>
              </a:schemeClr>
            </a:lnRef>
            <a:fillRef idx="3">
              <a:schemeClr val="accent4">
                <a:hueOff val="-881638"/>
                <a:satOff val="-2439"/>
                <a:lumOff val="1513"/>
                <a:alphaOff val="0"/>
              </a:schemeClr>
            </a:fillRef>
            <a:effectRef idx="3">
              <a:schemeClr val="accent4">
                <a:hueOff val="-881638"/>
                <a:satOff val="-2439"/>
                <a:lumOff val="1513"/>
                <a:alphaOff val="0"/>
              </a:schemeClr>
            </a:effectRef>
            <a:fontRef idx="minor">
              <a:schemeClr val="lt1"/>
            </a:fontRef>
          </p:style>
          <p:txBody>
            <a:bodyPr spcFirstLastPara="0" vert="horz" wrap="square" lIns="72000" tIns="237219" rIns="72000" bIns="237219" numCol="1" spcCol="1270" anchor="ctr" anchorCtr="0">
              <a:noAutofit/>
            </a:bodyPr>
            <a:lstStyle/>
            <a:p>
              <a:pPr lvl="0" algn="ctr" defTabSz="800100">
                <a:lnSpc>
                  <a:spcPct val="90000"/>
                </a:lnSpc>
                <a:spcBef>
                  <a:spcPct val="0"/>
                </a:spcBef>
                <a:spcAft>
                  <a:spcPct val="35000"/>
                </a:spcAft>
              </a:pPr>
              <a:r>
                <a:rPr lang="en-IE" dirty="0">
                  <a:solidFill>
                    <a:srgbClr val="000000"/>
                  </a:solidFill>
                </a:rPr>
                <a:t>Film the location/ surroundings before you zoom onto the details without stopping </a:t>
              </a:r>
              <a:endParaRPr lang="nl-NL" sz="1800" kern="1200" dirty="0">
                <a:solidFill>
                  <a:srgbClr val="000000"/>
                </a:solidFill>
              </a:endParaRPr>
            </a:p>
          </p:txBody>
        </p:sp>
        <p:sp>
          <p:nvSpPr>
            <p:cNvPr id="23" name="Freeform 22"/>
            <p:cNvSpPr/>
            <p:nvPr/>
          </p:nvSpPr>
          <p:spPr>
            <a:xfrm>
              <a:off x="4098348" y="2942390"/>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93ADEF"/>
            </a:solidFill>
          </p:spPr>
          <p:style>
            <a:lnRef idx="0">
              <a:schemeClr val="lt1">
                <a:hueOff val="0"/>
                <a:satOff val="0"/>
                <a:lumOff val="0"/>
                <a:alphaOff val="0"/>
              </a:schemeClr>
            </a:lnRef>
            <a:fillRef idx="3">
              <a:schemeClr val="accent4">
                <a:hueOff val="-1175518"/>
                <a:satOff val="-3251"/>
                <a:lumOff val="2017"/>
                <a:alphaOff val="0"/>
              </a:schemeClr>
            </a:fillRef>
            <a:effectRef idx="3">
              <a:schemeClr val="accent4">
                <a:hueOff val="-1175518"/>
                <a:satOff val="-3251"/>
                <a:lumOff val="2017"/>
                <a:alphaOff val="0"/>
              </a:schemeClr>
            </a:effectRef>
            <a:fontRef idx="minor">
              <a:schemeClr val="lt1"/>
            </a:fontRef>
          </p:style>
          <p:txBody>
            <a:bodyPr spcFirstLastPara="0" vert="horz" wrap="square" lIns="0" tIns="294369" rIns="0" bIns="294369" numCol="1" spcCol="1270" anchor="ctr" anchorCtr="0">
              <a:noAutofit/>
            </a:bodyPr>
            <a:lstStyle/>
            <a:p>
              <a:pPr algn="ctr" defTabSz="666750">
                <a:lnSpc>
                  <a:spcPct val="90000"/>
                </a:lnSpc>
                <a:spcBef>
                  <a:spcPct val="0"/>
                </a:spcBef>
                <a:spcAft>
                  <a:spcPct val="35000"/>
                </a:spcAft>
              </a:pPr>
              <a:r>
                <a:rPr lang="en-IE" dirty="0">
                  <a:solidFill>
                    <a:srgbClr val="000000"/>
                  </a:solidFill>
                </a:rPr>
                <a:t>Do not stop and start filming to avoid claims of cutting out a part of the video</a:t>
              </a:r>
              <a:endParaRPr lang="nl-NL" dirty="0">
                <a:solidFill>
                  <a:srgbClr val="000000"/>
                </a:solidFill>
              </a:endParaRPr>
            </a:p>
          </p:txBody>
        </p:sp>
        <p:sp>
          <p:nvSpPr>
            <p:cNvPr id="24" name="Freeform 23"/>
            <p:cNvSpPr/>
            <p:nvPr/>
          </p:nvSpPr>
          <p:spPr>
            <a:xfrm>
              <a:off x="2138282" y="2913308"/>
              <a:ext cx="1727540" cy="1742612"/>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chemeClr val="accent1"/>
            </a:solidFill>
          </p:spPr>
          <p:style>
            <a:lnRef idx="0">
              <a:schemeClr val="lt1">
                <a:hueOff val="0"/>
                <a:satOff val="0"/>
                <a:lumOff val="0"/>
                <a:alphaOff val="0"/>
              </a:schemeClr>
            </a:lnRef>
            <a:fillRef idx="3">
              <a:schemeClr val="accent4">
                <a:hueOff val="-1469397"/>
                <a:satOff val="-4064"/>
                <a:lumOff val="2521"/>
                <a:alphaOff val="0"/>
              </a:schemeClr>
            </a:fillRef>
            <a:effectRef idx="3">
              <a:schemeClr val="accent4">
                <a:hueOff val="-1469397"/>
                <a:satOff val="-4064"/>
                <a:lumOff val="2521"/>
                <a:alphaOff val="0"/>
              </a:schemeClr>
            </a:effectRef>
            <a:fontRef idx="minor">
              <a:schemeClr val="lt1"/>
            </a:fontRef>
          </p:style>
          <p:txBody>
            <a:bodyPr spcFirstLastPara="0" vert="horz" wrap="square" lIns="144000" tIns="237219" rIns="144000" bIns="237220" numCol="1" spcCol="1270" anchor="ctr" anchorCtr="0">
              <a:noAutofit/>
            </a:bodyPr>
            <a:lstStyle/>
            <a:p>
              <a:pPr lvl="0" algn="ctr" defTabSz="933450">
                <a:lnSpc>
                  <a:spcPct val="90000"/>
                </a:lnSpc>
                <a:spcBef>
                  <a:spcPct val="0"/>
                </a:spcBef>
                <a:spcAft>
                  <a:spcPct val="35000"/>
                </a:spcAft>
              </a:pPr>
              <a:r>
                <a:rPr lang="en-IE" dirty="0">
                  <a:solidFill>
                    <a:srgbClr val="000000"/>
                  </a:solidFill>
                </a:rPr>
                <a:t>Supplement</a:t>
              </a:r>
              <a:r>
                <a:rPr lang="en-IE" dirty="0" smtClean="0">
                  <a:solidFill>
                    <a:srgbClr val="000000"/>
                  </a:solidFill>
                </a:rPr>
                <a:t>/ corroborate </a:t>
              </a:r>
              <a:r>
                <a:rPr lang="en-IE" dirty="0">
                  <a:solidFill>
                    <a:srgbClr val="000000"/>
                  </a:solidFill>
                </a:rPr>
                <a:t>video evidence with witness testimony</a:t>
              </a:r>
              <a:endParaRPr lang="nl-NL" kern="1200" dirty="0">
                <a:solidFill>
                  <a:srgbClr val="000000"/>
                </a:solidFill>
              </a:endParaRPr>
            </a:p>
          </p:txBody>
        </p:sp>
        <p:sp>
          <p:nvSpPr>
            <p:cNvPr id="25" name="Freeform 24"/>
            <p:cNvSpPr/>
            <p:nvPr/>
          </p:nvSpPr>
          <p:spPr>
            <a:xfrm>
              <a:off x="3091022" y="4421517"/>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chemeClr val="accent1">
                <a:lumMod val="50000"/>
              </a:schemeClr>
            </a:solidFill>
          </p:spPr>
          <p:style>
            <a:lnRef idx="0">
              <a:schemeClr val="lt1">
                <a:hueOff val="0"/>
                <a:satOff val="0"/>
                <a:lumOff val="0"/>
                <a:alphaOff val="0"/>
              </a:schemeClr>
            </a:lnRef>
            <a:fillRef idx="3">
              <a:schemeClr val="accent4">
                <a:hueOff val="-1763277"/>
                <a:satOff val="-4877"/>
                <a:lumOff val="3026"/>
                <a:alphaOff val="0"/>
              </a:schemeClr>
            </a:fillRef>
            <a:effectRef idx="3">
              <a:schemeClr val="accent4">
                <a:hueOff val="-1763277"/>
                <a:satOff val="-4877"/>
                <a:lumOff val="3026"/>
                <a:alphaOff val="0"/>
              </a:schemeClr>
            </a:effectRef>
            <a:fontRef idx="minor">
              <a:schemeClr val="lt1"/>
            </a:fontRef>
          </p:style>
          <p:txBody>
            <a:bodyPr spcFirstLastPara="0" vert="horz" wrap="square" lIns="144000" tIns="294369" rIns="144000" bIns="294369" numCol="1" spcCol="1270" anchor="ctr" anchorCtr="0">
              <a:noAutofit/>
            </a:bodyPr>
            <a:lstStyle/>
            <a:p>
              <a:pPr lvl="0" algn="ctr" defTabSz="666750">
                <a:lnSpc>
                  <a:spcPct val="90000"/>
                </a:lnSpc>
                <a:spcBef>
                  <a:spcPct val="0"/>
                </a:spcBef>
                <a:spcAft>
                  <a:spcPct val="35000"/>
                </a:spcAft>
              </a:pPr>
              <a:r>
                <a:rPr lang="en-IE" dirty="0">
                  <a:solidFill>
                    <a:srgbClr val="000000"/>
                  </a:solidFill>
                </a:rPr>
                <a:t>When filming a violent act in progress, prioritise your security over the evidence </a:t>
              </a:r>
              <a:endParaRPr lang="nl-NL" kern="1200" dirty="0">
                <a:solidFill>
                  <a:srgbClr val="000000"/>
                </a:solidFill>
              </a:endParaRPr>
            </a:p>
          </p:txBody>
        </p:sp>
        <p:sp>
          <p:nvSpPr>
            <p:cNvPr id="26" name="Freeform 25"/>
            <p:cNvSpPr/>
            <p:nvPr/>
          </p:nvSpPr>
          <p:spPr>
            <a:xfrm>
              <a:off x="5027646" y="442151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74ACD7"/>
            </a:solidFill>
          </p:spPr>
          <p:style>
            <a:lnRef idx="0">
              <a:schemeClr val="lt1">
                <a:hueOff val="0"/>
                <a:satOff val="0"/>
                <a:lumOff val="0"/>
                <a:alphaOff val="0"/>
              </a:schemeClr>
            </a:lnRef>
            <a:fillRef idx="3">
              <a:schemeClr val="accent4">
                <a:hueOff val="-2057156"/>
                <a:satOff val="-5690"/>
                <a:lumOff val="3530"/>
                <a:alphaOff val="0"/>
              </a:schemeClr>
            </a:fillRef>
            <a:effectRef idx="3">
              <a:schemeClr val="accent4">
                <a:hueOff val="-2057156"/>
                <a:satOff val="-5690"/>
                <a:lumOff val="3530"/>
                <a:alphaOff val="0"/>
              </a:schemeClr>
            </a:effectRef>
            <a:fontRef idx="minor">
              <a:schemeClr val="lt1"/>
            </a:fontRef>
          </p:style>
          <p:txBody>
            <a:bodyPr spcFirstLastPara="0" vert="horz" wrap="square" lIns="72000" tIns="237219" rIns="72000" bIns="237219" numCol="1" spcCol="1270" anchor="ctr" anchorCtr="0">
              <a:noAutofit/>
            </a:bodyPr>
            <a:lstStyle/>
            <a:p>
              <a:pPr lvl="0" algn="ctr" defTabSz="1600200">
                <a:lnSpc>
                  <a:spcPct val="90000"/>
                </a:lnSpc>
                <a:spcBef>
                  <a:spcPct val="0"/>
                </a:spcBef>
                <a:spcAft>
                  <a:spcPct val="35000"/>
                </a:spcAft>
              </a:pPr>
              <a:r>
                <a:rPr lang="en-IE" dirty="0">
                  <a:solidFill>
                    <a:srgbClr val="000000"/>
                  </a:solidFill>
                </a:rPr>
                <a:t>When filming a dead body/physical evidence film 360° first and circle evidence zooming in</a:t>
              </a:r>
              <a:endParaRPr lang="nl-NL" kern="1200" dirty="0">
                <a:solidFill>
                  <a:srgbClr val="000000"/>
                </a:solidFill>
              </a:endParaRPr>
            </a:p>
          </p:txBody>
        </p:sp>
      </p:grpSp>
    </p:spTree>
    <p:extLst>
      <p:ext uri="{BB962C8B-B14F-4D97-AF65-F5344CB8AC3E}">
        <p14:creationId xmlns:p14="http://schemas.microsoft.com/office/powerpoint/2010/main" val="3139928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 Sketching</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18</a:t>
            </a:fld>
            <a:endParaRPr lang="en-US" sz="1800" b="1" dirty="0">
              <a:latin typeface="+mj-lt"/>
            </a:endParaRPr>
          </a:p>
        </p:txBody>
      </p:sp>
      <p:sp>
        <p:nvSpPr>
          <p:cNvPr id="4" name="TextBox 3"/>
          <p:cNvSpPr txBox="1"/>
          <p:nvPr/>
        </p:nvSpPr>
        <p:spPr>
          <a:xfrm>
            <a:off x="179512" y="1340768"/>
            <a:ext cx="8640960" cy="369332"/>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 198</a:t>
            </a:r>
          </a:p>
        </p:txBody>
      </p:sp>
      <p:sp>
        <p:nvSpPr>
          <p:cNvPr id="2" name="TextBox 1"/>
          <p:cNvSpPr txBox="1"/>
          <p:nvPr/>
        </p:nvSpPr>
        <p:spPr>
          <a:xfrm>
            <a:off x="251520" y="1772816"/>
            <a:ext cx="8568952" cy="1446550"/>
          </a:xfrm>
          <a:prstGeom prst="rect">
            <a:avLst/>
          </a:prstGeom>
          <a:noFill/>
        </p:spPr>
        <p:txBody>
          <a:bodyPr wrap="square" rtlCol="0">
            <a:spAutoFit/>
          </a:bodyPr>
          <a:lstStyle/>
          <a:p>
            <a:pPr marL="285750" indent="-285750" algn="just">
              <a:buFont typeface="Arial"/>
              <a:buChar char="•"/>
            </a:pPr>
            <a:r>
              <a:rPr lang="en-GB" sz="2200" dirty="0"/>
              <a:t>A sketch can be a useful </a:t>
            </a:r>
            <a:r>
              <a:rPr lang="en-GB" sz="2200" dirty="0">
                <a:solidFill>
                  <a:srgbClr val="0000FF"/>
                </a:solidFill>
              </a:rPr>
              <a:t>alternative or supplement </a:t>
            </a:r>
            <a:r>
              <a:rPr lang="en-GB" sz="2200" dirty="0"/>
              <a:t>to a photograph which can be used as secondary evidence or simply to refresh your memory</a:t>
            </a:r>
          </a:p>
          <a:p>
            <a:pPr algn="just"/>
            <a:endParaRPr lang="en-GB" sz="2200" dirty="0"/>
          </a:p>
        </p:txBody>
      </p:sp>
      <p:grpSp>
        <p:nvGrpSpPr>
          <p:cNvPr id="16" name="Group 15"/>
          <p:cNvGrpSpPr/>
          <p:nvPr/>
        </p:nvGrpSpPr>
        <p:grpSpPr>
          <a:xfrm>
            <a:off x="251520" y="3140968"/>
            <a:ext cx="8640960" cy="3162154"/>
            <a:chOff x="1509128" y="4005064"/>
            <a:chExt cx="6197751" cy="2519057"/>
          </a:xfrm>
        </p:grpSpPr>
        <p:sp>
          <p:nvSpPr>
            <p:cNvPr id="17" name="Freeform 16"/>
            <p:cNvSpPr/>
            <p:nvPr/>
          </p:nvSpPr>
          <p:spPr>
            <a:xfrm>
              <a:off x="1509128" y="4005064"/>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7BAFB7"/>
            </a:solidFill>
          </p:spPr>
          <p:style>
            <a:lnRef idx="0">
              <a:schemeClr val="lt1">
                <a:hueOff val="0"/>
                <a:satOff val="0"/>
                <a:lumOff val="0"/>
                <a:alphaOff val="0"/>
              </a:schemeClr>
            </a:lnRef>
            <a:fillRef idx="3">
              <a:schemeClr val="accent1">
                <a:shade val="50000"/>
                <a:hueOff val="0"/>
                <a:satOff val="0"/>
                <a:lumOff val="0"/>
                <a:alphaOff val="0"/>
              </a:schemeClr>
            </a:fillRef>
            <a:effectRef idx="3">
              <a:schemeClr val="accent1">
                <a:shade val="50000"/>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000" dirty="0">
                  <a:solidFill>
                    <a:schemeClr val="tx1"/>
                  </a:solidFill>
                </a:rPr>
                <a:t>Sketch the site after taking photographs but before anything is moved</a:t>
              </a:r>
              <a:endParaRPr lang="nl-NL" sz="2000" kern="1200" dirty="0">
                <a:solidFill>
                  <a:schemeClr val="tx1"/>
                </a:solidFill>
              </a:endParaRPr>
            </a:p>
          </p:txBody>
        </p:sp>
        <p:sp>
          <p:nvSpPr>
            <p:cNvPr id="19" name="Freeform 18"/>
            <p:cNvSpPr/>
            <p:nvPr/>
          </p:nvSpPr>
          <p:spPr>
            <a:xfrm>
              <a:off x="3639605" y="4006285"/>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93ADEF"/>
            </a:solidFill>
          </p:spPr>
          <p:style>
            <a:lnRef idx="0">
              <a:schemeClr val="lt1">
                <a:hueOff val="0"/>
                <a:satOff val="0"/>
                <a:lumOff val="0"/>
                <a:alphaOff val="0"/>
              </a:schemeClr>
            </a:lnRef>
            <a:fillRef idx="3">
              <a:schemeClr val="accent1">
                <a:shade val="50000"/>
                <a:hueOff val="99601"/>
                <a:satOff val="2959"/>
                <a:lumOff val="12982"/>
                <a:alphaOff val="0"/>
              </a:schemeClr>
            </a:fillRef>
            <a:effectRef idx="3">
              <a:schemeClr val="accent1">
                <a:shade val="50000"/>
                <a:hueOff val="99601"/>
                <a:satOff val="2959"/>
                <a:lumOff val="12982"/>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000" dirty="0">
                  <a:solidFill>
                    <a:srgbClr val="000000"/>
                  </a:solidFill>
                </a:rPr>
                <a:t>Draw bird’s-eye-view </a:t>
              </a:r>
              <a:r>
                <a:rPr lang="en-IE" sz="2000" dirty="0" smtClean="0">
                  <a:solidFill>
                    <a:srgbClr val="000000"/>
                  </a:solidFill>
                </a:rPr>
                <a:t>sketch (most common but heights not included) </a:t>
              </a:r>
              <a:r>
                <a:rPr lang="en-IE" sz="2000" dirty="0">
                  <a:solidFill>
                    <a:srgbClr val="000000"/>
                  </a:solidFill>
                </a:rPr>
                <a:t>or side view sketch</a:t>
              </a:r>
              <a:endParaRPr lang="nl-NL" sz="2000" kern="1200" dirty="0">
                <a:solidFill>
                  <a:srgbClr val="000000"/>
                </a:solidFill>
              </a:endParaRPr>
            </a:p>
          </p:txBody>
        </p:sp>
        <p:sp>
          <p:nvSpPr>
            <p:cNvPr id="27" name="Freeform 26"/>
            <p:cNvSpPr/>
            <p:nvPr/>
          </p:nvSpPr>
          <p:spPr>
            <a:xfrm>
              <a:off x="5770082" y="4006285"/>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9D6FBA"/>
            </a:solidFill>
          </p:spPr>
          <p:style>
            <a:lnRef idx="0">
              <a:schemeClr val="lt1">
                <a:hueOff val="0"/>
                <a:satOff val="0"/>
                <a:lumOff val="0"/>
                <a:alphaOff val="0"/>
              </a:schemeClr>
            </a:lnRef>
            <a:fillRef idx="3">
              <a:schemeClr val="accent1">
                <a:shade val="50000"/>
                <a:hueOff val="199203"/>
                <a:satOff val="5917"/>
                <a:lumOff val="25963"/>
                <a:alphaOff val="0"/>
              </a:schemeClr>
            </a:fillRef>
            <a:effectRef idx="3">
              <a:schemeClr val="accent1">
                <a:shade val="50000"/>
                <a:hueOff val="199203"/>
                <a:satOff val="5917"/>
                <a:lumOff val="25963"/>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000" dirty="0">
                  <a:solidFill>
                    <a:srgbClr val="000000"/>
                  </a:solidFill>
                </a:rPr>
                <a:t>Sketch the entire site, including objects and identity of individuals involved if appropriate</a:t>
              </a:r>
              <a:endParaRPr lang="nl-NL" sz="2000" kern="1200" dirty="0">
                <a:solidFill>
                  <a:srgbClr val="000000"/>
                </a:solidFill>
              </a:endParaRPr>
            </a:p>
          </p:txBody>
        </p:sp>
        <p:sp>
          <p:nvSpPr>
            <p:cNvPr id="28" name="Freeform 27"/>
            <p:cNvSpPr/>
            <p:nvPr/>
          </p:nvSpPr>
          <p:spPr>
            <a:xfrm>
              <a:off x="1509128" y="5362043"/>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64A6D7"/>
            </a:solidFill>
            <a:ln>
              <a:solidFill>
                <a:srgbClr val="64A6D7"/>
              </a:solidFill>
            </a:ln>
          </p:spPr>
          <p:style>
            <a:lnRef idx="0">
              <a:schemeClr val="lt1">
                <a:hueOff val="0"/>
                <a:satOff val="0"/>
                <a:lumOff val="0"/>
                <a:alphaOff val="0"/>
              </a:schemeClr>
            </a:lnRef>
            <a:fillRef idx="3">
              <a:schemeClr val="accent1">
                <a:shade val="50000"/>
                <a:hueOff val="298804"/>
                <a:satOff val="8876"/>
                <a:lumOff val="38945"/>
                <a:alphaOff val="0"/>
              </a:schemeClr>
            </a:fillRef>
            <a:effectRef idx="3">
              <a:schemeClr val="accent1">
                <a:shade val="50000"/>
                <a:hueOff val="298804"/>
                <a:satOff val="8876"/>
                <a:lumOff val="38945"/>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000" dirty="0">
                  <a:solidFill>
                    <a:srgbClr val="000000"/>
                  </a:solidFill>
                </a:rPr>
                <a:t>If possible, map the site using GPS coordinates or another method </a:t>
              </a:r>
              <a:endParaRPr lang="nl-NL" sz="2000" kern="1200" dirty="0">
                <a:solidFill>
                  <a:srgbClr val="000000"/>
                </a:solidFill>
              </a:endParaRPr>
            </a:p>
          </p:txBody>
        </p:sp>
        <p:sp>
          <p:nvSpPr>
            <p:cNvPr id="29" name="Freeform 28"/>
            <p:cNvSpPr/>
            <p:nvPr/>
          </p:nvSpPr>
          <p:spPr>
            <a:xfrm>
              <a:off x="3639605" y="5362043"/>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7F7CFF"/>
            </a:solidFill>
            <a:ln>
              <a:solidFill>
                <a:srgbClr val="7F7CFF"/>
              </a:solidFill>
            </a:ln>
          </p:spPr>
          <p:style>
            <a:lnRef idx="0">
              <a:schemeClr val="lt1">
                <a:hueOff val="0"/>
                <a:satOff val="0"/>
                <a:lumOff val="0"/>
                <a:alphaOff val="0"/>
              </a:schemeClr>
            </a:lnRef>
            <a:fillRef idx="3">
              <a:schemeClr val="accent1">
                <a:shade val="50000"/>
                <a:hueOff val="199203"/>
                <a:satOff val="5917"/>
                <a:lumOff val="25963"/>
                <a:alphaOff val="0"/>
              </a:schemeClr>
            </a:fillRef>
            <a:effectRef idx="3">
              <a:schemeClr val="accent1">
                <a:shade val="50000"/>
                <a:hueOff val="199203"/>
                <a:satOff val="5917"/>
                <a:lumOff val="25963"/>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000" dirty="0">
                  <a:solidFill>
                    <a:srgbClr val="000000"/>
                  </a:solidFill>
                </a:rPr>
                <a:t>Include title (what the sketch represents), time, date, place &amp; name of person who drew the sketch </a:t>
              </a:r>
              <a:endParaRPr lang="nl-NL" sz="2000" kern="1200" dirty="0">
                <a:solidFill>
                  <a:srgbClr val="000000"/>
                </a:solidFill>
              </a:endParaRPr>
            </a:p>
          </p:txBody>
        </p:sp>
        <p:sp>
          <p:nvSpPr>
            <p:cNvPr id="30" name="Freeform 29"/>
            <p:cNvSpPr/>
            <p:nvPr/>
          </p:nvSpPr>
          <p:spPr>
            <a:xfrm>
              <a:off x="5770082" y="5362043"/>
              <a:ext cx="1936797" cy="1162078"/>
            </a:xfrm>
            <a:custGeom>
              <a:avLst/>
              <a:gdLst>
                <a:gd name="connsiteX0" fmla="*/ 0 w 1936797"/>
                <a:gd name="connsiteY0" fmla="*/ 0 h 1162078"/>
                <a:gd name="connsiteX1" fmla="*/ 1936797 w 1936797"/>
                <a:gd name="connsiteY1" fmla="*/ 0 h 1162078"/>
                <a:gd name="connsiteX2" fmla="*/ 1936797 w 1936797"/>
                <a:gd name="connsiteY2" fmla="*/ 1162078 h 1162078"/>
                <a:gd name="connsiteX3" fmla="*/ 0 w 1936797"/>
                <a:gd name="connsiteY3" fmla="*/ 1162078 h 1162078"/>
                <a:gd name="connsiteX4" fmla="*/ 0 w 1936797"/>
                <a:gd name="connsiteY4" fmla="*/ 0 h 1162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6797" h="1162078">
                  <a:moveTo>
                    <a:pt x="0" y="0"/>
                  </a:moveTo>
                  <a:lnTo>
                    <a:pt x="1936797" y="0"/>
                  </a:lnTo>
                  <a:lnTo>
                    <a:pt x="1936797" y="1162078"/>
                  </a:lnTo>
                  <a:lnTo>
                    <a:pt x="0" y="1162078"/>
                  </a:lnTo>
                  <a:lnTo>
                    <a:pt x="0" y="0"/>
                  </a:lnTo>
                  <a:close/>
                </a:path>
              </a:pathLst>
            </a:custGeom>
            <a:solidFill>
              <a:srgbClr val="8866D6"/>
            </a:solidFill>
          </p:spPr>
          <p:style>
            <a:lnRef idx="0">
              <a:schemeClr val="lt1">
                <a:hueOff val="0"/>
                <a:satOff val="0"/>
                <a:lumOff val="0"/>
                <a:alphaOff val="0"/>
              </a:schemeClr>
            </a:lnRef>
            <a:fillRef idx="3">
              <a:schemeClr val="accent1">
                <a:shade val="50000"/>
                <a:hueOff val="99601"/>
                <a:satOff val="2959"/>
                <a:lumOff val="12982"/>
                <a:alphaOff val="0"/>
              </a:schemeClr>
            </a:fillRef>
            <a:effectRef idx="3">
              <a:schemeClr val="accent1">
                <a:shade val="50000"/>
                <a:hueOff val="99601"/>
                <a:satOff val="2959"/>
                <a:lumOff val="12982"/>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E" sz="2000" dirty="0">
                  <a:solidFill>
                    <a:srgbClr val="000000"/>
                  </a:solidFill>
                </a:rPr>
                <a:t>Indicate directions (e.g. north), scale used and approximate </a:t>
              </a:r>
              <a:r>
                <a:rPr lang="en-IE" sz="2000" dirty="0" smtClean="0">
                  <a:solidFill>
                    <a:srgbClr val="000000"/>
                  </a:solidFill>
                </a:rPr>
                <a:t>measurements/ distances</a:t>
              </a:r>
              <a:endParaRPr lang="nl-NL" sz="2000" kern="1200" dirty="0">
                <a:solidFill>
                  <a:srgbClr val="000000"/>
                </a:solidFill>
              </a:endParaRPr>
            </a:p>
          </p:txBody>
        </p:sp>
      </p:grpSp>
    </p:spTree>
    <p:extLst>
      <p:ext uri="{BB962C8B-B14F-4D97-AF65-F5344CB8AC3E}">
        <p14:creationId xmlns:p14="http://schemas.microsoft.com/office/powerpoint/2010/main" val="3748749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 Chain of custody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19</a:t>
            </a:fld>
            <a:endParaRPr lang="en-US" sz="1800" b="1" dirty="0">
              <a:latin typeface="+mj-lt"/>
            </a:endParaRPr>
          </a:p>
        </p:txBody>
      </p:sp>
      <p:sp>
        <p:nvSpPr>
          <p:cNvPr id="4" name="TextBox 3"/>
          <p:cNvSpPr txBox="1"/>
          <p:nvPr/>
        </p:nvSpPr>
        <p:spPr>
          <a:xfrm>
            <a:off x="179512" y="1340768"/>
            <a:ext cx="8640960" cy="923330"/>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199-201</a:t>
            </a:r>
          </a:p>
          <a:p>
            <a:pPr algn="ctr"/>
            <a:r>
              <a:rPr lang="en-GB" dirty="0">
                <a:solidFill>
                  <a:schemeClr val="bg1">
                    <a:lumMod val="50000"/>
                  </a:schemeClr>
                </a:solidFill>
              </a:rPr>
              <a:t>Module 9 </a:t>
            </a:r>
            <a:r>
              <a:rPr lang="mr-IN" dirty="0">
                <a:solidFill>
                  <a:schemeClr val="bg1">
                    <a:lumMod val="50000"/>
                  </a:schemeClr>
                </a:solidFill>
              </a:rPr>
              <a:t>–</a:t>
            </a:r>
            <a:r>
              <a:rPr lang="en-GB" dirty="0">
                <a:solidFill>
                  <a:schemeClr val="bg1">
                    <a:lumMod val="50000"/>
                  </a:schemeClr>
                </a:solidFill>
              </a:rPr>
              <a:t> Planning and Module 10 </a:t>
            </a:r>
            <a:r>
              <a:rPr lang="mr-IN" dirty="0">
                <a:solidFill>
                  <a:schemeClr val="bg1">
                    <a:lumMod val="50000"/>
                  </a:schemeClr>
                </a:solidFill>
              </a:rPr>
              <a:t>–</a:t>
            </a:r>
            <a:r>
              <a:rPr lang="en-GB" dirty="0">
                <a:solidFill>
                  <a:schemeClr val="bg1">
                    <a:lumMod val="50000"/>
                  </a:schemeClr>
                </a:solidFill>
              </a:rPr>
              <a:t> Types of </a:t>
            </a:r>
            <a:r>
              <a:rPr lang="en-GB" dirty="0" smtClean="0">
                <a:solidFill>
                  <a:schemeClr val="bg1">
                    <a:lumMod val="50000"/>
                  </a:schemeClr>
                </a:solidFill>
              </a:rPr>
              <a:t>Evidence</a:t>
            </a:r>
            <a:endParaRPr lang="en-GB" dirty="0">
              <a:solidFill>
                <a:schemeClr val="bg1">
                  <a:lumMod val="50000"/>
                </a:schemeClr>
              </a:solidFill>
            </a:endParaRPr>
          </a:p>
          <a:p>
            <a:pPr algn="ctr"/>
            <a:r>
              <a:rPr lang="en-GB" dirty="0">
                <a:solidFill>
                  <a:schemeClr val="bg1">
                    <a:lumMod val="50000"/>
                  </a:schemeClr>
                </a:solidFill>
              </a:rPr>
              <a:t> Module 13 </a:t>
            </a:r>
            <a:r>
              <a:rPr lang="mr-IN" dirty="0">
                <a:solidFill>
                  <a:schemeClr val="bg1">
                    <a:lumMod val="50000"/>
                  </a:schemeClr>
                </a:solidFill>
              </a:rPr>
              <a:t>–</a:t>
            </a:r>
            <a:r>
              <a:rPr lang="en-GB" dirty="0">
                <a:solidFill>
                  <a:schemeClr val="bg1">
                    <a:lumMod val="50000"/>
                  </a:schemeClr>
                </a:solidFill>
              </a:rPr>
              <a:t> Storing and Handling </a:t>
            </a:r>
            <a:r>
              <a:rPr lang="en-GB" dirty="0" smtClean="0">
                <a:solidFill>
                  <a:schemeClr val="bg1">
                    <a:lumMod val="50000"/>
                  </a:schemeClr>
                </a:solidFill>
              </a:rPr>
              <a:t>Information/Annex </a:t>
            </a:r>
            <a:r>
              <a:rPr lang="en-GB" dirty="0">
                <a:solidFill>
                  <a:schemeClr val="bg1">
                    <a:lumMod val="50000"/>
                  </a:schemeClr>
                </a:solidFill>
              </a:rPr>
              <a:t>9 </a:t>
            </a:r>
            <a:r>
              <a:rPr lang="mr-IN" dirty="0">
                <a:solidFill>
                  <a:schemeClr val="bg1">
                    <a:lumMod val="50000"/>
                  </a:schemeClr>
                </a:solidFill>
              </a:rPr>
              <a:t>–</a:t>
            </a:r>
            <a:r>
              <a:rPr lang="en-GB" dirty="0">
                <a:solidFill>
                  <a:schemeClr val="bg1">
                    <a:lumMod val="50000"/>
                  </a:schemeClr>
                </a:solidFill>
              </a:rPr>
              <a:t> Chain of Custody Form</a:t>
            </a:r>
          </a:p>
        </p:txBody>
      </p:sp>
      <p:sp>
        <p:nvSpPr>
          <p:cNvPr id="8" name="Rectangle 7"/>
          <p:cNvSpPr/>
          <p:nvPr/>
        </p:nvSpPr>
        <p:spPr>
          <a:xfrm>
            <a:off x="107504" y="2420888"/>
            <a:ext cx="8784976" cy="4154983"/>
          </a:xfrm>
          <a:prstGeom prst="rect">
            <a:avLst/>
          </a:prstGeom>
        </p:spPr>
        <p:txBody>
          <a:bodyPr wrap="square">
            <a:spAutoFit/>
          </a:bodyPr>
          <a:lstStyle/>
          <a:p>
            <a:pPr marL="342900" indent="-342900" algn="just">
              <a:buFont typeface="Arial"/>
              <a:buChar char="•"/>
            </a:pPr>
            <a:r>
              <a:rPr lang="en-GB" sz="2200" dirty="0"/>
              <a:t>Chain of custody refers to the process of keeping a </a:t>
            </a:r>
            <a:r>
              <a:rPr lang="en-GB" sz="2200" dirty="0">
                <a:solidFill>
                  <a:srgbClr val="0000FF"/>
                </a:solidFill>
              </a:rPr>
              <a:t>chronological paper trail </a:t>
            </a:r>
            <a:r>
              <a:rPr lang="en-GB" sz="2200" dirty="0"/>
              <a:t>documenting the </a:t>
            </a:r>
            <a:r>
              <a:rPr lang="en-GB" sz="2200" dirty="0">
                <a:solidFill>
                  <a:srgbClr val="0000FF"/>
                </a:solidFill>
              </a:rPr>
              <a:t>collection, custody and transfer </a:t>
            </a:r>
            <a:r>
              <a:rPr lang="en-GB" sz="2200" dirty="0"/>
              <a:t>of evidence to demonstrate its </a:t>
            </a:r>
            <a:r>
              <a:rPr lang="en-GB" sz="2200" dirty="0">
                <a:solidFill>
                  <a:srgbClr val="0000FF"/>
                </a:solidFill>
              </a:rPr>
              <a:t>authenticity</a:t>
            </a:r>
            <a:r>
              <a:rPr lang="en-GB" sz="2200" dirty="0"/>
              <a:t> and </a:t>
            </a:r>
            <a:r>
              <a:rPr lang="en-GB" sz="2200" dirty="0">
                <a:solidFill>
                  <a:srgbClr val="0000FF"/>
                </a:solidFill>
              </a:rPr>
              <a:t>integrity </a:t>
            </a:r>
            <a:r>
              <a:rPr lang="en-GB" sz="2200" dirty="0"/>
              <a:t>for </a:t>
            </a:r>
            <a:r>
              <a:rPr lang="en-GB" sz="2200" dirty="0">
                <a:solidFill>
                  <a:srgbClr val="0000FF"/>
                </a:solidFill>
              </a:rPr>
              <a:t>accountability purposes </a:t>
            </a:r>
          </a:p>
          <a:p>
            <a:pPr marL="342900" indent="-342900" algn="just">
              <a:buFont typeface="Arial"/>
              <a:buChar char="•"/>
            </a:pPr>
            <a:endParaRPr lang="en-GB" sz="2200" b="1" dirty="0"/>
          </a:p>
          <a:p>
            <a:pPr marL="342900" indent="-342900" algn="just">
              <a:buFont typeface="Arial"/>
              <a:buChar char="•"/>
            </a:pPr>
            <a:r>
              <a:rPr lang="en-GB" sz="2200" dirty="0"/>
              <a:t>Chain of custody aims to show where a document/item comes from and that is has not been fabricated or tampered with</a:t>
            </a:r>
          </a:p>
          <a:p>
            <a:pPr marL="342900" indent="-342900" algn="just">
              <a:buFont typeface="Arial"/>
              <a:buChar char="•"/>
            </a:pPr>
            <a:endParaRPr lang="en-GB" sz="2200" dirty="0"/>
          </a:p>
          <a:p>
            <a:pPr marL="342900" indent="-342900" algn="just">
              <a:buFont typeface="Arial"/>
              <a:buChar char="•"/>
            </a:pPr>
            <a:r>
              <a:rPr lang="en-GB" sz="2200" dirty="0"/>
              <a:t>Principles of chain of custody apply to both </a:t>
            </a:r>
            <a:r>
              <a:rPr lang="en-GB" sz="2200" dirty="0">
                <a:solidFill>
                  <a:srgbClr val="0000FF"/>
                </a:solidFill>
              </a:rPr>
              <a:t>documentary and physical evidence</a:t>
            </a:r>
            <a:r>
              <a:rPr lang="en-GB" sz="2200" dirty="0"/>
              <a:t>, incl. digital evidence in physical/documentary format (e.g. paper photographs or photos on a memory stick)</a:t>
            </a:r>
          </a:p>
          <a:p>
            <a:pPr algn="just"/>
            <a:endParaRPr lang="en-GB" sz="2200" dirty="0"/>
          </a:p>
        </p:txBody>
      </p:sp>
    </p:spTree>
    <p:extLst>
      <p:ext uri="{BB962C8B-B14F-4D97-AF65-F5344CB8AC3E}">
        <p14:creationId xmlns:p14="http://schemas.microsoft.com/office/powerpoint/2010/main" val="566828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616499314"/>
              </p:ext>
            </p:extLst>
          </p:nvPr>
        </p:nvGraphicFramePr>
        <p:xfrm>
          <a:off x="467544" y="1628800"/>
          <a:ext cx="8136904"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403648" y="260648"/>
            <a:ext cx="7128792" cy="646331"/>
          </a:xfrm>
          <a:prstGeom prst="rect">
            <a:avLst/>
          </a:prstGeom>
          <a:noFill/>
        </p:spPr>
        <p:txBody>
          <a:bodyPr wrap="square" rtlCol="0">
            <a:spAutoFit/>
          </a:bodyPr>
          <a:lstStyle/>
          <a:p>
            <a:pPr algn="ctr"/>
            <a:r>
              <a:rPr lang="en-US" sz="3600" b="1" dirty="0">
                <a:latin typeface="+mj-lt"/>
              </a:rPr>
              <a:t>Session objectives</a:t>
            </a:r>
          </a:p>
        </p:txBody>
      </p:sp>
      <p:sp>
        <p:nvSpPr>
          <p:cNvPr id="7" name="Slide Number Placeholder 1"/>
          <p:cNvSpPr>
            <a:spLocks noGrp="1"/>
          </p:cNvSpPr>
          <p:nvPr>
            <p:ph type="sldNum" sz="quarter" idx="12"/>
          </p:nvPr>
        </p:nvSpPr>
        <p:spPr/>
        <p:txBody>
          <a:bodyPr/>
          <a:lstStyle/>
          <a:p>
            <a:pPr>
              <a:defRPr/>
            </a:pPr>
            <a:fld id="{3BB6D6E2-DCB7-42FD-84B7-70AFD2F29FBD}" type="slidenum">
              <a:rPr lang="en-US" sz="1800" b="1" smtClean="0">
                <a:latin typeface="+mj-lt"/>
              </a:rPr>
              <a:pPr>
                <a:defRPr/>
              </a:pPr>
              <a:t>2</a:t>
            </a:fld>
            <a:endParaRPr lang="en-US" sz="1800" b="1" dirty="0">
              <a:latin typeface="+mj-lt"/>
            </a:endParaRPr>
          </a:p>
        </p:txBody>
      </p:sp>
    </p:spTree>
    <p:extLst>
      <p:ext uri="{BB962C8B-B14F-4D97-AF65-F5344CB8AC3E}">
        <p14:creationId xmlns:p14="http://schemas.microsoft.com/office/powerpoint/2010/main" val="366581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 Chain of custody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20</a:t>
            </a:fld>
            <a:endParaRPr lang="en-US" sz="1800" b="1" dirty="0">
              <a:latin typeface="+mj-lt"/>
            </a:endParaRPr>
          </a:p>
        </p:txBody>
      </p:sp>
      <p:sp>
        <p:nvSpPr>
          <p:cNvPr id="4" name="TextBox 3"/>
          <p:cNvSpPr txBox="1"/>
          <p:nvPr/>
        </p:nvSpPr>
        <p:spPr>
          <a:xfrm>
            <a:off x="179512" y="1340768"/>
            <a:ext cx="8640960" cy="923330"/>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199-201</a:t>
            </a:r>
          </a:p>
          <a:p>
            <a:pPr algn="ctr"/>
            <a:r>
              <a:rPr lang="en-GB" dirty="0">
                <a:solidFill>
                  <a:schemeClr val="bg1">
                    <a:lumMod val="50000"/>
                  </a:schemeClr>
                </a:solidFill>
              </a:rPr>
              <a:t>Module 9 </a:t>
            </a:r>
            <a:r>
              <a:rPr lang="mr-IN" dirty="0">
                <a:solidFill>
                  <a:schemeClr val="bg1">
                    <a:lumMod val="50000"/>
                  </a:schemeClr>
                </a:solidFill>
              </a:rPr>
              <a:t>–</a:t>
            </a:r>
            <a:r>
              <a:rPr lang="en-GB" dirty="0">
                <a:solidFill>
                  <a:schemeClr val="bg1">
                    <a:lumMod val="50000"/>
                  </a:schemeClr>
                </a:solidFill>
              </a:rPr>
              <a:t> Planning and Module 10 </a:t>
            </a:r>
            <a:r>
              <a:rPr lang="mr-IN" dirty="0">
                <a:solidFill>
                  <a:schemeClr val="bg1">
                    <a:lumMod val="50000"/>
                  </a:schemeClr>
                </a:solidFill>
              </a:rPr>
              <a:t>–</a:t>
            </a:r>
            <a:r>
              <a:rPr lang="en-GB" dirty="0">
                <a:solidFill>
                  <a:schemeClr val="bg1">
                    <a:lumMod val="50000"/>
                  </a:schemeClr>
                </a:solidFill>
              </a:rPr>
              <a:t> Types of </a:t>
            </a:r>
            <a:r>
              <a:rPr lang="en-GB" dirty="0" smtClean="0">
                <a:solidFill>
                  <a:schemeClr val="bg1">
                    <a:lumMod val="50000"/>
                  </a:schemeClr>
                </a:solidFill>
              </a:rPr>
              <a:t>Evidence</a:t>
            </a:r>
            <a:endParaRPr lang="en-GB" dirty="0">
              <a:solidFill>
                <a:schemeClr val="bg1">
                  <a:lumMod val="50000"/>
                </a:schemeClr>
              </a:solidFill>
            </a:endParaRPr>
          </a:p>
          <a:p>
            <a:pPr algn="ctr"/>
            <a:r>
              <a:rPr lang="en-GB" dirty="0">
                <a:solidFill>
                  <a:schemeClr val="bg1">
                    <a:lumMod val="50000"/>
                  </a:schemeClr>
                </a:solidFill>
              </a:rPr>
              <a:t> Module 13 </a:t>
            </a:r>
            <a:r>
              <a:rPr lang="mr-IN" dirty="0">
                <a:solidFill>
                  <a:schemeClr val="bg1">
                    <a:lumMod val="50000"/>
                  </a:schemeClr>
                </a:solidFill>
              </a:rPr>
              <a:t>–</a:t>
            </a:r>
            <a:r>
              <a:rPr lang="en-GB" dirty="0">
                <a:solidFill>
                  <a:schemeClr val="bg1">
                    <a:lumMod val="50000"/>
                  </a:schemeClr>
                </a:solidFill>
              </a:rPr>
              <a:t> Storing and Handling </a:t>
            </a:r>
            <a:r>
              <a:rPr lang="en-GB" dirty="0" smtClean="0">
                <a:solidFill>
                  <a:schemeClr val="bg1">
                    <a:lumMod val="50000"/>
                  </a:schemeClr>
                </a:solidFill>
              </a:rPr>
              <a:t>Information/Annex </a:t>
            </a:r>
            <a:r>
              <a:rPr lang="en-GB" dirty="0">
                <a:solidFill>
                  <a:schemeClr val="bg1">
                    <a:lumMod val="50000"/>
                  </a:schemeClr>
                </a:solidFill>
              </a:rPr>
              <a:t>9 </a:t>
            </a:r>
            <a:r>
              <a:rPr lang="mr-IN" dirty="0">
                <a:solidFill>
                  <a:schemeClr val="bg1">
                    <a:lumMod val="50000"/>
                  </a:schemeClr>
                </a:solidFill>
              </a:rPr>
              <a:t>–</a:t>
            </a:r>
            <a:r>
              <a:rPr lang="en-GB" dirty="0">
                <a:solidFill>
                  <a:schemeClr val="bg1">
                    <a:lumMod val="50000"/>
                  </a:schemeClr>
                </a:solidFill>
              </a:rPr>
              <a:t> Chain of Custody Form</a:t>
            </a:r>
          </a:p>
        </p:txBody>
      </p:sp>
      <p:sp>
        <p:nvSpPr>
          <p:cNvPr id="15" name="Flowchart: Alternate Process 22"/>
          <p:cNvSpPr/>
          <p:nvPr/>
        </p:nvSpPr>
        <p:spPr>
          <a:xfrm>
            <a:off x="611560" y="5445224"/>
            <a:ext cx="7920880" cy="864096"/>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2200" dirty="0">
                <a:solidFill>
                  <a:schemeClr val="tx1"/>
                </a:solidFill>
              </a:rPr>
              <a:t>You must find out about legal requirements </a:t>
            </a:r>
          </a:p>
          <a:p>
            <a:pPr algn="ctr"/>
            <a:r>
              <a:rPr lang="en-GB" sz="2200" dirty="0">
                <a:solidFill>
                  <a:schemeClr val="tx1"/>
                </a:solidFill>
              </a:rPr>
              <a:t>applicable to chain of custody in your jurisdiction  </a:t>
            </a:r>
          </a:p>
        </p:txBody>
      </p:sp>
      <p:sp>
        <p:nvSpPr>
          <p:cNvPr id="8" name="Rectangle 7"/>
          <p:cNvSpPr/>
          <p:nvPr/>
        </p:nvSpPr>
        <p:spPr>
          <a:xfrm>
            <a:off x="179512" y="2420888"/>
            <a:ext cx="8784976" cy="430887"/>
          </a:xfrm>
          <a:prstGeom prst="rect">
            <a:avLst/>
          </a:prstGeom>
        </p:spPr>
        <p:txBody>
          <a:bodyPr wrap="square">
            <a:spAutoFit/>
          </a:bodyPr>
          <a:lstStyle/>
          <a:p>
            <a:pPr algn="ctr"/>
            <a:r>
              <a:rPr lang="en-GB" sz="2200" dirty="0"/>
              <a:t>To maintain the chain of custody of a document/item you must record:</a:t>
            </a:r>
          </a:p>
        </p:txBody>
      </p:sp>
      <p:graphicFrame>
        <p:nvGraphicFramePr>
          <p:cNvPr id="2" name="Diagram 1"/>
          <p:cNvGraphicFramePr/>
          <p:nvPr>
            <p:extLst>
              <p:ext uri="{D42A27DB-BD31-4B8C-83A1-F6EECF244321}">
                <p14:modId xmlns:p14="http://schemas.microsoft.com/office/powerpoint/2010/main" val="203170475"/>
              </p:ext>
            </p:extLst>
          </p:nvPr>
        </p:nvGraphicFramePr>
        <p:xfrm>
          <a:off x="179512" y="2708920"/>
          <a:ext cx="8820472" cy="2912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1730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 Chain of custody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21</a:t>
            </a:fld>
            <a:endParaRPr lang="en-US" sz="1800" b="1" dirty="0">
              <a:latin typeface="+mj-lt"/>
            </a:endParaRPr>
          </a:p>
        </p:txBody>
      </p:sp>
      <p:sp>
        <p:nvSpPr>
          <p:cNvPr id="4" name="TextBox 3"/>
          <p:cNvSpPr txBox="1"/>
          <p:nvPr/>
        </p:nvSpPr>
        <p:spPr>
          <a:xfrm>
            <a:off x="179512" y="1340768"/>
            <a:ext cx="8640960"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199-201</a:t>
            </a:r>
          </a:p>
          <a:p>
            <a:pPr algn="ctr"/>
            <a:r>
              <a:rPr lang="en-GB" dirty="0">
                <a:solidFill>
                  <a:schemeClr val="bg1">
                    <a:lumMod val="50000"/>
                  </a:schemeClr>
                </a:solidFill>
              </a:rPr>
              <a:t>Module 8 </a:t>
            </a:r>
            <a:r>
              <a:rPr lang="mr-IN" dirty="0">
                <a:solidFill>
                  <a:schemeClr val="bg1">
                    <a:lumMod val="50000"/>
                  </a:schemeClr>
                </a:solidFill>
              </a:rPr>
              <a:t>–</a:t>
            </a:r>
            <a:r>
              <a:rPr lang="en-GB" dirty="0">
                <a:solidFill>
                  <a:schemeClr val="bg1">
                    <a:lumMod val="50000"/>
                  </a:schemeClr>
                </a:solidFill>
              </a:rPr>
              <a:t> Safety and Security and Module 9 </a:t>
            </a:r>
            <a:r>
              <a:rPr lang="mr-IN" dirty="0">
                <a:solidFill>
                  <a:schemeClr val="bg1">
                    <a:lumMod val="50000"/>
                  </a:schemeClr>
                </a:solidFill>
              </a:rPr>
              <a:t>–</a:t>
            </a:r>
            <a:r>
              <a:rPr lang="en-GB" dirty="0">
                <a:solidFill>
                  <a:schemeClr val="bg1">
                    <a:lumMod val="50000"/>
                  </a:schemeClr>
                </a:solidFill>
              </a:rPr>
              <a:t> Planning </a:t>
            </a:r>
          </a:p>
          <a:p>
            <a:pPr algn="ctr"/>
            <a:r>
              <a:rPr lang="en-GB" dirty="0">
                <a:solidFill>
                  <a:schemeClr val="bg1">
                    <a:lumMod val="50000"/>
                  </a:schemeClr>
                </a:solidFill>
              </a:rPr>
              <a:t>Module 10 </a:t>
            </a:r>
            <a:r>
              <a:rPr lang="mr-IN" dirty="0">
                <a:solidFill>
                  <a:schemeClr val="bg1">
                    <a:lumMod val="50000"/>
                  </a:schemeClr>
                </a:solidFill>
              </a:rPr>
              <a:t>–</a:t>
            </a:r>
            <a:r>
              <a:rPr lang="en-GB" dirty="0">
                <a:solidFill>
                  <a:schemeClr val="bg1">
                    <a:lumMod val="50000"/>
                  </a:schemeClr>
                </a:solidFill>
              </a:rPr>
              <a:t> Types of Evidence and Module 13 </a:t>
            </a:r>
            <a:r>
              <a:rPr lang="mr-IN" dirty="0">
                <a:solidFill>
                  <a:schemeClr val="bg1">
                    <a:lumMod val="50000"/>
                  </a:schemeClr>
                </a:solidFill>
              </a:rPr>
              <a:t>–</a:t>
            </a:r>
            <a:r>
              <a:rPr lang="en-GB" dirty="0">
                <a:solidFill>
                  <a:schemeClr val="bg1">
                    <a:lumMod val="50000"/>
                  </a:schemeClr>
                </a:solidFill>
              </a:rPr>
              <a:t> Storing and Handling Information</a:t>
            </a:r>
          </a:p>
          <a:p>
            <a:pPr algn="ctr"/>
            <a:r>
              <a:rPr lang="en-GB" dirty="0">
                <a:solidFill>
                  <a:schemeClr val="bg1">
                    <a:lumMod val="50000"/>
                  </a:schemeClr>
                </a:solidFill>
              </a:rPr>
              <a:t>Annex 9 </a:t>
            </a:r>
            <a:r>
              <a:rPr lang="mr-IN" dirty="0">
                <a:solidFill>
                  <a:schemeClr val="bg1">
                    <a:lumMod val="50000"/>
                  </a:schemeClr>
                </a:solidFill>
              </a:rPr>
              <a:t>–</a:t>
            </a:r>
            <a:r>
              <a:rPr lang="en-GB" dirty="0">
                <a:solidFill>
                  <a:schemeClr val="bg1">
                    <a:lumMod val="50000"/>
                  </a:schemeClr>
                </a:solidFill>
              </a:rPr>
              <a:t> Chain of Custody Form</a:t>
            </a:r>
          </a:p>
        </p:txBody>
      </p:sp>
      <p:sp>
        <p:nvSpPr>
          <p:cNvPr id="8" name="Rectangle 7"/>
          <p:cNvSpPr/>
          <p:nvPr/>
        </p:nvSpPr>
        <p:spPr>
          <a:xfrm>
            <a:off x="179512" y="2636912"/>
            <a:ext cx="8784976" cy="430887"/>
          </a:xfrm>
          <a:prstGeom prst="rect">
            <a:avLst/>
          </a:prstGeom>
        </p:spPr>
        <p:txBody>
          <a:bodyPr wrap="square">
            <a:spAutoFit/>
          </a:bodyPr>
          <a:lstStyle/>
          <a:p>
            <a:pPr algn="ctr"/>
            <a:r>
              <a:rPr lang="en-GB" sz="2200" dirty="0"/>
              <a:t>In order to maintain chain of custody you should follow these steps:</a:t>
            </a:r>
          </a:p>
        </p:txBody>
      </p:sp>
      <p:graphicFrame>
        <p:nvGraphicFramePr>
          <p:cNvPr id="9" name="Diagram 8"/>
          <p:cNvGraphicFramePr/>
          <p:nvPr>
            <p:extLst>
              <p:ext uri="{D42A27DB-BD31-4B8C-83A1-F6EECF244321}">
                <p14:modId xmlns:p14="http://schemas.microsoft.com/office/powerpoint/2010/main" val="1428923112"/>
              </p:ext>
            </p:extLst>
          </p:nvPr>
        </p:nvGraphicFramePr>
        <p:xfrm>
          <a:off x="395536" y="3212976"/>
          <a:ext cx="8424936" cy="3168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5817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 Chain of custody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22</a:t>
            </a:fld>
            <a:endParaRPr lang="en-US" sz="1800" b="1" dirty="0">
              <a:latin typeface="+mj-lt"/>
            </a:endParaRPr>
          </a:p>
        </p:txBody>
      </p:sp>
      <p:sp>
        <p:nvSpPr>
          <p:cNvPr id="4" name="TextBox 3"/>
          <p:cNvSpPr txBox="1"/>
          <p:nvPr/>
        </p:nvSpPr>
        <p:spPr>
          <a:xfrm>
            <a:off x="179512" y="1340768"/>
            <a:ext cx="8640960"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199-201</a:t>
            </a:r>
          </a:p>
          <a:p>
            <a:pPr algn="ctr"/>
            <a:r>
              <a:rPr lang="en-GB" dirty="0">
                <a:solidFill>
                  <a:schemeClr val="bg1">
                    <a:lumMod val="50000"/>
                  </a:schemeClr>
                </a:solidFill>
              </a:rPr>
              <a:t>Module 8 </a:t>
            </a:r>
            <a:r>
              <a:rPr lang="mr-IN" dirty="0">
                <a:solidFill>
                  <a:schemeClr val="bg1">
                    <a:lumMod val="50000"/>
                  </a:schemeClr>
                </a:solidFill>
              </a:rPr>
              <a:t>–</a:t>
            </a:r>
            <a:r>
              <a:rPr lang="en-GB" dirty="0">
                <a:solidFill>
                  <a:schemeClr val="bg1">
                    <a:lumMod val="50000"/>
                  </a:schemeClr>
                </a:solidFill>
              </a:rPr>
              <a:t> Safety and Security and Module 9 </a:t>
            </a:r>
            <a:r>
              <a:rPr lang="mr-IN" dirty="0">
                <a:solidFill>
                  <a:schemeClr val="bg1">
                    <a:lumMod val="50000"/>
                  </a:schemeClr>
                </a:solidFill>
              </a:rPr>
              <a:t>–</a:t>
            </a:r>
            <a:r>
              <a:rPr lang="en-GB" dirty="0">
                <a:solidFill>
                  <a:schemeClr val="bg1">
                    <a:lumMod val="50000"/>
                  </a:schemeClr>
                </a:solidFill>
              </a:rPr>
              <a:t> Planning </a:t>
            </a:r>
          </a:p>
          <a:p>
            <a:pPr algn="ctr"/>
            <a:r>
              <a:rPr lang="en-GB" dirty="0">
                <a:solidFill>
                  <a:schemeClr val="bg1">
                    <a:lumMod val="50000"/>
                  </a:schemeClr>
                </a:solidFill>
              </a:rPr>
              <a:t>Module 10 </a:t>
            </a:r>
            <a:r>
              <a:rPr lang="mr-IN" dirty="0">
                <a:solidFill>
                  <a:schemeClr val="bg1">
                    <a:lumMod val="50000"/>
                  </a:schemeClr>
                </a:solidFill>
              </a:rPr>
              <a:t>–</a:t>
            </a:r>
            <a:r>
              <a:rPr lang="en-GB" dirty="0">
                <a:solidFill>
                  <a:schemeClr val="bg1">
                    <a:lumMod val="50000"/>
                  </a:schemeClr>
                </a:solidFill>
              </a:rPr>
              <a:t> Types of Evidence and Module 13 </a:t>
            </a:r>
            <a:r>
              <a:rPr lang="mr-IN" dirty="0">
                <a:solidFill>
                  <a:schemeClr val="bg1">
                    <a:lumMod val="50000"/>
                  </a:schemeClr>
                </a:solidFill>
              </a:rPr>
              <a:t>–</a:t>
            </a:r>
            <a:r>
              <a:rPr lang="en-GB" dirty="0">
                <a:solidFill>
                  <a:schemeClr val="bg1">
                    <a:lumMod val="50000"/>
                  </a:schemeClr>
                </a:solidFill>
              </a:rPr>
              <a:t> Storing and Handling Information</a:t>
            </a:r>
          </a:p>
          <a:p>
            <a:pPr algn="ctr"/>
            <a:r>
              <a:rPr lang="en-GB" dirty="0">
                <a:solidFill>
                  <a:schemeClr val="bg1">
                    <a:lumMod val="50000"/>
                  </a:schemeClr>
                </a:solidFill>
              </a:rPr>
              <a:t>Annex 9 </a:t>
            </a:r>
            <a:r>
              <a:rPr lang="mr-IN" dirty="0">
                <a:solidFill>
                  <a:schemeClr val="bg1">
                    <a:lumMod val="50000"/>
                  </a:schemeClr>
                </a:solidFill>
              </a:rPr>
              <a:t>–</a:t>
            </a:r>
            <a:r>
              <a:rPr lang="en-GB" dirty="0">
                <a:solidFill>
                  <a:schemeClr val="bg1">
                    <a:lumMod val="50000"/>
                  </a:schemeClr>
                </a:solidFill>
              </a:rPr>
              <a:t> Chain of Custody Form</a:t>
            </a:r>
          </a:p>
        </p:txBody>
      </p:sp>
      <p:sp>
        <p:nvSpPr>
          <p:cNvPr id="8" name="Rectangle 7"/>
          <p:cNvSpPr/>
          <p:nvPr/>
        </p:nvSpPr>
        <p:spPr>
          <a:xfrm>
            <a:off x="179512" y="2636912"/>
            <a:ext cx="8784976" cy="430887"/>
          </a:xfrm>
          <a:prstGeom prst="rect">
            <a:avLst/>
          </a:prstGeom>
        </p:spPr>
        <p:txBody>
          <a:bodyPr wrap="square">
            <a:spAutoFit/>
          </a:bodyPr>
          <a:lstStyle/>
          <a:p>
            <a:pPr algn="ctr"/>
            <a:r>
              <a:rPr lang="en-GB" sz="2200" dirty="0"/>
              <a:t>In order to maintain chain of custody you should follow these steps:</a:t>
            </a:r>
          </a:p>
        </p:txBody>
      </p:sp>
      <p:graphicFrame>
        <p:nvGraphicFramePr>
          <p:cNvPr id="9" name="Diagram 8"/>
          <p:cNvGraphicFramePr/>
          <p:nvPr>
            <p:extLst>
              <p:ext uri="{D42A27DB-BD31-4B8C-83A1-F6EECF244321}">
                <p14:modId xmlns:p14="http://schemas.microsoft.com/office/powerpoint/2010/main" val="920057433"/>
              </p:ext>
            </p:extLst>
          </p:nvPr>
        </p:nvGraphicFramePr>
        <p:xfrm>
          <a:off x="395536" y="3212976"/>
          <a:ext cx="8424936" cy="3168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1310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 Chain of custody</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23</a:t>
            </a:fld>
            <a:endParaRPr lang="en-US" sz="1800" b="1" dirty="0">
              <a:latin typeface="+mj-lt"/>
            </a:endParaRPr>
          </a:p>
        </p:txBody>
      </p:sp>
      <p:sp>
        <p:nvSpPr>
          <p:cNvPr id="4" name="TextBox 3"/>
          <p:cNvSpPr txBox="1"/>
          <p:nvPr/>
        </p:nvSpPr>
        <p:spPr>
          <a:xfrm>
            <a:off x="179512" y="1340768"/>
            <a:ext cx="8640960"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199-201</a:t>
            </a:r>
          </a:p>
          <a:p>
            <a:pPr algn="ctr"/>
            <a:r>
              <a:rPr lang="en-GB" dirty="0">
                <a:solidFill>
                  <a:schemeClr val="bg1">
                    <a:lumMod val="50000"/>
                  </a:schemeClr>
                </a:solidFill>
              </a:rPr>
              <a:t>Module 8 </a:t>
            </a:r>
            <a:r>
              <a:rPr lang="mr-IN" dirty="0">
                <a:solidFill>
                  <a:schemeClr val="bg1">
                    <a:lumMod val="50000"/>
                  </a:schemeClr>
                </a:solidFill>
              </a:rPr>
              <a:t>–</a:t>
            </a:r>
            <a:r>
              <a:rPr lang="en-GB" dirty="0">
                <a:solidFill>
                  <a:schemeClr val="bg1">
                    <a:lumMod val="50000"/>
                  </a:schemeClr>
                </a:solidFill>
              </a:rPr>
              <a:t> Safety and Security and Module 9 </a:t>
            </a:r>
            <a:r>
              <a:rPr lang="mr-IN" dirty="0">
                <a:solidFill>
                  <a:schemeClr val="bg1">
                    <a:lumMod val="50000"/>
                  </a:schemeClr>
                </a:solidFill>
              </a:rPr>
              <a:t>–</a:t>
            </a:r>
            <a:r>
              <a:rPr lang="en-GB" dirty="0">
                <a:solidFill>
                  <a:schemeClr val="bg1">
                    <a:lumMod val="50000"/>
                  </a:schemeClr>
                </a:solidFill>
              </a:rPr>
              <a:t> Planning </a:t>
            </a:r>
          </a:p>
          <a:p>
            <a:pPr algn="ctr"/>
            <a:r>
              <a:rPr lang="en-GB" dirty="0">
                <a:solidFill>
                  <a:schemeClr val="bg1">
                    <a:lumMod val="50000"/>
                  </a:schemeClr>
                </a:solidFill>
              </a:rPr>
              <a:t>Module 10 </a:t>
            </a:r>
            <a:r>
              <a:rPr lang="mr-IN" dirty="0">
                <a:solidFill>
                  <a:schemeClr val="bg1">
                    <a:lumMod val="50000"/>
                  </a:schemeClr>
                </a:solidFill>
              </a:rPr>
              <a:t>–</a:t>
            </a:r>
            <a:r>
              <a:rPr lang="en-GB" dirty="0">
                <a:solidFill>
                  <a:schemeClr val="bg1">
                    <a:lumMod val="50000"/>
                  </a:schemeClr>
                </a:solidFill>
              </a:rPr>
              <a:t> Types of Evidence and Module 13 </a:t>
            </a:r>
            <a:r>
              <a:rPr lang="mr-IN" dirty="0">
                <a:solidFill>
                  <a:schemeClr val="bg1">
                    <a:lumMod val="50000"/>
                  </a:schemeClr>
                </a:solidFill>
              </a:rPr>
              <a:t>–</a:t>
            </a:r>
            <a:r>
              <a:rPr lang="en-GB" dirty="0">
                <a:solidFill>
                  <a:schemeClr val="bg1">
                    <a:lumMod val="50000"/>
                  </a:schemeClr>
                </a:solidFill>
              </a:rPr>
              <a:t> Storing and Handling Information</a:t>
            </a:r>
          </a:p>
          <a:p>
            <a:pPr algn="ctr"/>
            <a:r>
              <a:rPr lang="en-GB" dirty="0">
                <a:solidFill>
                  <a:schemeClr val="bg1">
                    <a:lumMod val="50000"/>
                  </a:schemeClr>
                </a:solidFill>
              </a:rPr>
              <a:t>Annex 9 </a:t>
            </a:r>
            <a:r>
              <a:rPr lang="mr-IN" dirty="0">
                <a:solidFill>
                  <a:schemeClr val="bg1">
                    <a:lumMod val="50000"/>
                  </a:schemeClr>
                </a:solidFill>
              </a:rPr>
              <a:t>–</a:t>
            </a:r>
            <a:r>
              <a:rPr lang="en-GB" dirty="0">
                <a:solidFill>
                  <a:schemeClr val="bg1">
                    <a:lumMod val="50000"/>
                  </a:schemeClr>
                </a:solidFill>
              </a:rPr>
              <a:t> Chain of Custody Form</a:t>
            </a:r>
          </a:p>
        </p:txBody>
      </p:sp>
      <p:sp>
        <p:nvSpPr>
          <p:cNvPr id="8" name="Rectangle 7"/>
          <p:cNvSpPr/>
          <p:nvPr/>
        </p:nvSpPr>
        <p:spPr>
          <a:xfrm>
            <a:off x="179512" y="2564904"/>
            <a:ext cx="8784976" cy="3816429"/>
          </a:xfrm>
          <a:prstGeom prst="rect">
            <a:avLst/>
          </a:prstGeom>
        </p:spPr>
        <p:txBody>
          <a:bodyPr wrap="square">
            <a:spAutoFit/>
          </a:bodyPr>
          <a:lstStyle/>
          <a:p>
            <a:pPr algn="ctr"/>
            <a:r>
              <a:rPr lang="en-GB" sz="2200" dirty="0"/>
              <a:t> When dealing with items of </a:t>
            </a:r>
            <a:r>
              <a:rPr lang="en-GB" sz="2200" dirty="0">
                <a:solidFill>
                  <a:srgbClr val="0000FF"/>
                </a:solidFill>
              </a:rPr>
              <a:t>physical evidence </a:t>
            </a:r>
            <a:r>
              <a:rPr lang="en-GB" sz="2200" dirty="0"/>
              <a:t>the following additional requirements </a:t>
            </a:r>
            <a:r>
              <a:rPr lang="en-GB" sz="2200" dirty="0" smtClean="0"/>
              <a:t>apply:</a:t>
            </a:r>
            <a:endParaRPr lang="en-GB" sz="2200" dirty="0"/>
          </a:p>
          <a:p>
            <a:pPr algn="just"/>
            <a:endParaRPr lang="en-GB" sz="2200" dirty="0">
              <a:solidFill>
                <a:srgbClr val="0000FF"/>
              </a:solidFill>
            </a:endParaRPr>
          </a:p>
          <a:p>
            <a:pPr marL="514350" indent="-514350" algn="just">
              <a:buAutoNum type="romanLcParenBoth"/>
            </a:pPr>
            <a:r>
              <a:rPr lang="fr-CH" sz="2200" dirty="0"/>
              <a:t>B</a:t>
            </a:r>
            <a:r>
              <a:rPr lang="en-GB" sz="2200" dirty="0"/>
              <a:t>e aware of </a:t>
            </a:r>
            <a:r>
              <a:rPr lang="en-GB" sz="2200" dirty="0">
                <a:solidFill>
                  <a:srgbClr val="0000FF"/>
                </a:solidFill>
              </a:rPr>
              <a:t>collection and packaging methods </a:t>
            </a:r>
            <a:r>
              <a:rPr lang="en-GB" sz="2200" dirty="0"/>
              <a:t>for the relevant item (e.g. bodily fluids are collected/packaged differently from a piece of clothing or document);</a:t>
            </a:r>
          </a:p>
          <a:p>
            <a:pPr marL="514350" indent="-514350" algn="just">
              <a:buAutoNum type="romanLcParenBoth"/>
            </a:pPr>
            <a:r>
              <a:rPr lang="en-GB" sz="2200" dirty="0"/>
              <a:t>Include in the notes </a:t>
            </a:r>
            <a:r>
              <a:rPr lang="en-GB" sz="2200" dirty="0">
                <a:solidFill>
                  <a:srgbClr val="0000FF"/>
                </a:solidFill>
              </a:rPr>
              <a:t>how soon </a:t>
            </a:r>
            <a:r>
              <a:rPr lang="en-GB" sz="2200" dirty="0"/>
              <a:t>after the incident of sexual violence the physical evidence was detected, </a:t>
            </a:r>
            <a:r>
              <a:rPr lang="en-GB" sz="2200" dirty="0">
                <a:solidFill>
                  <a:srgbClr val="0000FF"/>
                </a:solidFill>
              </a:rPr>
              <a:t>how close </a:t>
            </a:r>
            <a:r>
              <a:rPr lang="en-GB" sz="2200" dirty="0"/>
              <a:t>to the location of the incident it was located and </a:t>
            </a:r>
            <a:r>
              <a:rPr lang="en-GB" sz="2200" dirty="0" smtClean="0">
                <a:solidFill>
                  <a:srgbClr val="0000FF"/>
                </a:solidFill>
              </a:rPr>
              <a:t>how </a:t>
            </a:r>
            <a:r>
              <a:rPr lang="en-GB" sz="2200" dirty="0">
                <a:solidFill>
                  <a:srgbClr val="0000FF"/>
                </a:solidFill>
              </a:rPr>
              <a:t>you know </a:t>
            </a:r>
            <a:r>
              <a:rPr lang="en-GB" sz="2200" dirty="0"/>
              <a:t>this</a:t>
            </a:r>
            <a:r>
              <a:rPr lang="en-GB" sz="2200" dirty="0" smtClean="0"/>
              <a:t>; and</a:t>
            </a:r>
            <a:endParaRPr lang="en-GB" sz="2200" dirty="0"/>
          </a:p>
          <a:p>
            <a:pPr marL="514350" indent="-514350" algn="just">
              <a:buAutoNum type="romanLcParenBoth"/>
            </a:pPr>
            <a:r>
              <a:rPr lang="en-GB" sz="2200" dirty="0"/>
              <a:t>Conduct </a:t>
            </a:r>
            <a:r>
              <a:rPr lang="en-GB" sz="2200" dirty="0">
                <a:solidFill>
                  <a:srgbClr val="0000FF"/>
                </a:solidFill>
              </a:rPr>
              <a:t>interviews</a:t>
            </a:r>
            <a:r>
              <a:rPr lang="en-GB" sz="2200" dirty="0"/>
              <a:t> with any witnesses near the site of violation and follow leads </a:t>
            </a:r>
            <a:r>
              <a:rPr lang="en-GB" sz="2200" dirty="0">
                <a:solidFill>
                  <a:srgbClr val="0000FF"/>
                </a:solidFill>
              </a:rPr>
              <a:t>before collecting any item </a:t>
            </a:r>
            <a:r>
              <a:rPr lang="en-GB" sz="2200" dirty="0"/>
              <a:t>of physical evidence</a:t>
            </a:r>
          </a:p>
        </p:txBody>
      </p:sp>
    </p:spTree>
    <p:extLst>
      <p:ext uri="{BB962C8B-B14F-4D97-AF65-F5344CB8AC3E}">
        <p14:creationId xmlns:p14="http://schemas.microsoft.com/office/powerpoint/2010/main" val="541737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899592" y="332656"/>
            <a:ext cx="7560840" cy="646331"/>
          </a:xfrm>
          <a:prstGeom prst="rect">
            <a:avLst/>
          </a:prstGeom>
          <a:noFill/>
        </p:spPr>
        <p:txBody>
          <a:bodyPr wrap="square" rtlCol="0">
            <a:spAutoFit/>
          </a:bodyPr>
          <a:lstStyle/>
          <a:p>
            <a:pPr algn="ctr"/>
            <a:r>
              <a:rPr lang="en-US" sz="3600" b="1" dirty="0"/>
              <a:t>Collecting physical evidence</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3</a:t>
            </a:fld>
            <a:endParaRPr lang="en-US" sz="1800" b="1" dirty="0">
              <a:latin typeface="+mj-lt"/>
            </a:endParaRPr>
          </a:p>
        </p:txBody>
      </p:sp>
      <p:sp>
        <p:nvSpPr>
          <p:cNvPr id="4" name="TextBox 3"/>
          <p:cNvSpPr txBox="1"/>
          <p:nvPr/>
        </p:nvSpPr>
        <p:spPr>
          <a:xfrm>
            <a:off x="0" y="1340769"/>
            <a:ext cx="9144000" cy="1477328"/>
          </a:xfrm>
          <a:prstGeom prst="rect">
            <a:avLst/>
          </a:prstGeom>
          <a:noFill/>
        </p:spPr>
        <p:txBody>
          <a:bodyPr wrap="square" rtlCol="0">
            <a:spAutoFit/>
          </a:bodyPr>
          <a:lstStyle/>
          <a:p>
            <a:pPr algn="ctr"/>
            <a:r>
              <a:rPr lang="en-GB" sz="1700" dirty="0">
                <a:solidFill>
                  <a:schemeClr val="bg1">
                    <a:lumMod val="50000"/>
                  </a:schemeClr>
                </a:solidFill>
              </a:rPr>
              <a:t>International Protocol </a:t>
            </a:r>
            <a:r>
              <a:rPr lang="en-GB" sz="1700" dirty="0" smtClean="0">
                <a:solidFill>
                  <a:schemeClr val="bg1">
                    <a:lumMod val="50000"/>
                  </a:schemeClr>
                </a:solidFill>
              </a:rPr>
              <a:t>pages, </a:t>
            </a:r>
            <a:r>
              <a:rPr lang="en-GB" sz="1700" dirty="0">
                <a:solidFill>
                  <a:schemeClr val="bg1">
                    <a:lumMod val="50000"/>
                  </a:schemeClr>
                </a:solidFill>
              </a:rPr>
              <a:t>186-</a:t>
            </a:r>
            <a:r>
              <a:rPr lang="en-GB" sz="1700" dirty="0" smtClean="0">
                <a:solidFill>
                  <a:schemeClr val="bg1">
                    <a:lumMod val="50000"/>
                  </a:schemeClr>
                </a:solidFill>
              </a:rPr>
              <a:t>192, Module </a:t>
            </a:r>
            <a:r>
              <a:rPr lang="en-GB" sz="1700" dirty="0">
                <a:solidFill>
                  <a:schemeClr val="bg1">
                    <a:lumMod val="50000"/>
                  </a:schemeClr>
                </a:solidFill>
              </a:rPr>
              <a:t>4 </a:t>
            </a:r>
            <a:r>
              <a:rPr lang="mr-IN" sz="1700" dirty="0">
                <a:solidFill>
                  <a:schemeClr val="bg1">
                    <a:lumMod val="50000"/>
                  </a:schemeClr>
                </a:solidFill>
              </a:rPr>
              <a:t>–</a:t>
            </a:r>
            <a:r>
              <a:rPr lang="en-GB" sz="1700" dirty="0">
                <a:solidFill>
                  <a:schemeClr val="bg1">
                    <a:lumMod val="50000"/>
                  </a:schemeClr>
                </a:solidFill>
              </a:rPr>
              <a:t> Individual Criminal Responsibility </a:t>
            </a:r>
          </a:p>
          <a:p>
            <a:pPr algn="ctr"/>
            <a:r>
              <a:rPr lang="en-GB" sz="1700" dirty="0">
                <a:solidFill>
                  <a:schemeClr val="bg1">
                    <a:lumMod val="50000"/>
                  </a:schemeClr>
                </a:solidFill>
              </a:rPr>
              <a:t>Module 9 </a:t>
            </a:r>
            <a:r>
              <a:rPr lang="mr-IN" sz="1700" dirty="0">
                <a:solidFill>
                  <a:schemeClr val="bg1">
                    <a:lumMod val="50000"/>
                  </a:schemeClr>
                </a:solidFill>
              </a:rPr>
              <a:t>–</a:t>
            </a:r>
            <a:r>
              <a:rPr lang="en-GB" sz="1700" dirty="0">
                <a:solidFill>
                  <a:schemeClr val="bg1">
                    <a:lumMod val="50000"/>
                  </a:schemeClr>
                </a:solidFill>
              </a:rPr>
              <a:t> </a:t>
            </a:r>
            <a:r>
              <a:rPr lang="en-GB" sz="1700" dirty="0" smtClean="0">
                <a:solidFill>
                  <a:schemeClr val="bg1">
                    <a:lumMod val="50000"/>
                  </a:schemeClr>
                </a:solidFill>
              </a:rPr>
              <a:t>Planning and </a:t>
            </a:r>
            <a:r>
              <a:rPr lang="en-GB" sz="1700" dirty="0">
                <a:solidFill>
                  <a:schemeClr val="bg1">
                    <a:lumMod val="50000"/>
                  </a:schemeClr>
                </a:solidFill>
              </a:rPr>
              <a:t>Module 10 </a:t>
            </a:r>
            <a:r>
              <a:rPr lang="mr-IN" sz="1700" dirty="0">
                <a:solidFill>
                  <a:schemeClr val="bg1">
                    <a:lumMod val="50000"/>
                  </a:schemeClr>
                </a:solidFill>
              </a:rPr>
              <a:t>–</a:t>
            </a:r>
            <a:r>
              <a:rPr lang="fr-CH" sz="1700" dirty="0">
                <a:solidFill>
                  <a:schemeClr val="bg1">
                    <a:lumMod val="50000"/>
                  </a:schemeClr>
                </a:solidFill>
              </a:rPr>
              <a:t>Types of </a:t>
            </a:r>
            <a:r>
              <a:rPr lang="fr-CH" sz="1700" dirty="0" smtClean="0">
                <a:solidFill>
                  <a:schemeClr val="bg1">
                    <a:lumMod val="50000"/>
                  </a:schemeClr>
                </a:solidFill>
              </a:rPr>
              <a:t>Evidence</a:t>
            </a:r>
            <a:endParaRPr lang="fr-CH" sz="1700" dirty="0">
              <a:solidFill>
                <a:schemeClr val="bg1">
                  <a:lumMod val="50000"/>
                </a:schemeClr>
              </a:solidFill>
            </a:endParaRPr>
          </a:p>
          <a:p>
            <a:pPr algn="ctr"/>
            <a:r>
              <a:rPr lang="en-GB" sz="1700" dirty="0">
                <a:solidFill>
                  <a:schemeClr val="bg1">
                    <a:lumMod val="50000"/>
                  </a:schemeClr>
                </a:solidFill>
              </a:rPr>
              <a:t>Annex 3 </a:t>
            </a:r>
            <a:r>
              <a:rPr lang="mr-IN" sz="1700" dirty="0">
                <a:solidFill>
                  <a:schemeClr val="bg1">
                    <a:lumMod val="50000"/>
                  </a:schemeClr>
                </a:solidFill>
              </a:rPr>
              <a:t>–</a:t>
            </a:r>
            <a:r>
              <a:rPr lang="en-GB" sz="1700" dirty="0">
                <a:solidFill>
                  <a:schemeClr val="bg1">
                    <a:lumMod val="50000"/>
                  </a:schemeClr>
                </a:solidFill>
              </a:rPr>
              <a:t> Reasons not to Collect Physical </a:t>
            </a:r>
            <a:r>
              <a:rPr lang="en-GB" sz="1700" dirty="0" smtClean="0">
                <a:solidFill>
                  <a:schemeClr val="bg1">
                    <a:lumMod val="50000"/>
                  </a:schemeClr>
                </a:solidFill>
              </a:rPr>
              <a:t>Evidence/Annex </a:t>
            </a:r>
            <a:r>
              <a:rPr lang="en-GB" sz="1700" dirty="0">
                <a:solidFill>
                  <a:schemeClr val="bg1">
                    <a:lumMod val="50000"/>
                  </a:schemeClr>
                </a:solidFill>
              </a:rPr>
              <a:t>9 </a:t>
            </a:r>
            <a:r>
              <a:rPr lang="mr-IN" sz="1700" dirty="0">
                <a:solidFill>
                  <a:schemeClr val="bg1">
                    <a:lumMod val="50000"/>
                  </a:schemeClr>
                </a:solidFill>
              </a:rPr>
              <a:t>–</a:t>
            </a:r>
            <a:r>
              <a:rPr lang="en-GB" sz="1700" dirty="0">
                <a:solidFill>
                  <a:schemeClr val="bg1">
                    <a:lumMod val="50000"/>
                  </a:schemeClr>
                </a:solidFill>
              </a:rPr>
              <a:t> Chain of Custody Form</a:t>
            </a:r>
          </a:p>
          <a:p>
            <a:pPr algn="ctr"/>
            <a:endParaRPr lang="en-GB" dirty="0">
              <a:solidFill>
                <a:schemeClr val="bg1">
                  <a:lumMod val="50000"/>
                </a:schemeClr>
              </a:solidFill>
            </a:endParaRP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15" name="TextBox 14"/>
          <p:cNvSpPr txBox="1"/>
          <p:nvPr/>
        </p:nvSpPr>
        <p:spPr>
          <a:xfrm>
            <a:off x="251520" y="2276872"/>
            <a:ext cx="8712968" cy="4154984"/>
          </a:xfrm>
          <a:prstGeom prst="rect">
            <a:avLst/>
          </a:prstGeom>
          <a:noFill/>
        </p:spPr>
        <p:txBody>
          <a:bodyPr wrap="square" rtlCol="0">
            <a:spAutoFit/>
          </a:bodyPr>
          <a:lstStyle/>
          <a:p>
            <a:pPr marL="285750" indent="-285750" algn="just">
              <a:buFont typeface="Arial"/>
              <a:buChar char="•"/>
            </a:pPr>
            <a:r>
              <a:rPr lang="en-GB" sz="2200" dirty="0" smtClean="0">
                <a:solidFill>
                  <a:srgbClr val="000000"/>
                </a:solidFill>
              </a:rPr>
              <a:t>Some </a:t>
            </a:r>
            <a:r>
              <a:rPr lang="en-GB" sz="2200" dirty="0" smtClean="0">
                <a:solidFill>
                  <a:srgbClr val="000000"/>
                </a:solidFill>
              </a:rPr>
              <a:t>jurisdictions </a:t>
            </a:r>
            <a:r>
              <a:rPr lang="en-GB" sz="2200" dirty="0">
                <a:solidFill>
                  <a:srgbClr val="000000"/>
                </a:solidFill>
              </a:rPr>
              <a:t>may require physical evidence to </a:t>
            </a:r>
            <a:r>
              <a:rPr lang="en-GB" sz="2200" dirty="0">
                <a:solidFill>
                  <a:srgbClr val="0000FF"/>
                </a:solidFill>
              </a:rPr>
              <a:t>corroborate</a:t>
            </a:r>
            <a:r>
              <a:rPr lang="en-GB" sz="2200" dirty="0">
                <a:solidFill>
                  <a:srgbClr val="000000"/>
                </a:solidFill>
              </a:rPr>
              <a:t> testimonial evidence about sexual violence </a:t>
            </a:r>
            <a:r>
              <a:rPr lang="mr-IN" sz="2200" dirty="0">
                <a:solidFill>
                  <a:srgbClr val="000000"/>
                </a:solidFill>
              </a:rPr>
              <a:t>–</a:t>
            </a:r>
            <a:r>
              <a:rPr lang="en-GB" sz="2200" dirty="0">
                <a:solidFill>
                  <a:srgbClr val="000000"/>
                </a:solidFill>
              </a:rPr>
              <a:t> </a:t>
            </a:r>
            <a:r>
              <a:rPr lang="en-GB" sz="2200" u="sng" dirty="0">
                <a:solidFill>
                  <a:srgbClr val="000000"/>
                </a:solidFill>
              </a:rPr>
              <a:t>you must research and </a:t>
            </a:r>
            <a:r>
              <a:rPr lang="en-GB" sz="2200" u="sng" dirty="0" smtClean="0">
                <a:solidFill>
                  <a:srgbClr val="000000"/>
                </a:solidFill>
              </a:rPr>
              <a:t>understand</a:t>
            </a:r>
            <a:r>
              <a:rPr lang="en-GB" sz="2200" dirty="0" smtClean="0">
                <a:solidFill>
                  <a:srgbClr val="000000"/>
                </a:solidFill>
              </a:rPr>
              <a:t> </a:t>
            </a:r>
            <a:r>
              <a:rPr lang="en-GB" sz="2200" dirty="0">
                <a:solidFill>
                  <a:srgbClr val="0000FF"/>
                </a:solidFill>
              </a:rPr>
              <a:t>local requirements </a:t>
            </a:r>
            <a:r>
              <a:rPr lang="en-GB" sz="2200" dirty="0">
                <a:solidFill>
                  <a:srgbClr val="000000"/>
                </a:solidFill>
              </a:rPr>
              <a:t>and applicable </a:t>
            </a:r>
            <a:r>
              <a:rPr lang="en-GB" sz="2200" dirty="0">
                <a:solidFill>
                  <a:srgbClr val="0000FF"/>
                </a:solidFill>
              </a:rPr>
              <a:t>rules of evidence</a:t>
            </a:r>
            <a:r>
              <a:rPr lang="en-GB" sz="2200" dirty="0">
                <a:solidFill>
                  <a:srgbClr val="000000"/>
                </a:solidFill>
              </a:rPr>
              <a:t> on corroboration and other evidentiary </a:t>
            </a:r>
            <a:r>
              <a:rPr lang="en-GB" sz="2200" dirty="0" smtClean="0">
                <a:solidFill>
                  <a:srgbClr val="000000"/>
                </a:solidFill>
              </a:rPr>
              <a:t>issues</a:t>
            </a:r>
          </a:p>
          <a:p>
            <a:pPr marL="285750" indent="-285750" algn="just">
              <a:buFont typeface="Arial"/>
              <a:buChar char="•"/>
            </a:pPr>
            <a:endParaRPr lang="en-GB" sz="2200" dirty="0" smtClean="0">
              <a:solidFill>
                <a:srgbClr val="000000"/>
              </a:solidFill>
            </a:endParaRPr>
          </a:p>
          <a:p>
            <a:pPr marL="285750" indent="-285750" algn="just">
              <a:buFont typeface="Arial"/>
              <a:buChar char="•"/>
            </a:pPr>
            <a:r>
              <a:rPr lang="en-GB" sz="2200" dirty="0" smtClean="0">
                <a:solidFill>
                  <a:srgbClr val="000000"/>
                </a:solidFill>
              </a:rPr>
              <a:t>As </a:t>
            </a:r>
            <a:r>
              <a:rPr lang="en-GB" sz="2200" dirty="0">
                <a:solidFill>
                  <a:srgbClr val="000000"/>
                </a:solidFill>
              </a:rPr>
              <a:t>a matter of international law, </a:t>
            </a:r>
            <a:r>
              <a:rPr lang="en-GB" sz="2200" dirty="0" smtClean="0">
                <a:solidFill>
                  <a:srgbClr val="000000"/>
                </a:solidFill>
              </a:rPr>
              <a:t>physical </a:t>
            </a:r>
            <a:r>
              <a:rPr lang="en-GB" sz="2200" dirty="0"/>
              <a:t>evidence is </a:t>
            </a:r>
            <a:r>
              <a:rPr lang="en-GB" sz="2200" dirty="0">
                <a:solidFill>
                  <a:srgbClr val="0000FF"/>
                </a:solidFill>
              </a:rPr>
              <a:t>not required to prove or corroborate </a:t>
            </a:r>
            <a:r>
              <a:rPr lang="en-GB" sz="2200" dirty="0"/>
              <a:t>sexual violence as an </a:t>
            </a:r>
            <a:r>
              <a:rPr lang="en-GB" sz="2200" dirty="0">
                <a:solidFill>
                  <a:srgbClr val="0000FF"/>
                </a:solidFill>
              </a:rPr>
              <a:t>international </a:t>
            </a:r>
            <a:r>
              <a:rPr lang="en-GB" sz="2200" dirty="0" smtClean="0">
                <a:solidFill>
                  <a:srgbClr val="0000FF"/>
                </a:solidFill>
              </a:rPr>
              <a:t>crime</a:t>
            </a:r>
            <a:r>
              <a:rPr lang="en-GB" sz="2200" dirty="0" smtClean="0">
                <a:solidFill>
                  <a:srgbClr val="000000"/>
                </a:solidFill>
              </a:rPr>
              <a:t>,</a:t>
            </a:r>
            <a:r>
              <a:rPr lang="en-GB" sz="2200" dirty="0" smtClean="0">
                <a:solidFill>
                  <a:srgbClr val="FF0000"/>
                </a:solidFill>
              </a:rPr>
              <a:t> </a:t>
            </a:r>
            <a:r>
              <a:rPr lang="en-GB" sz="2200" dirty="0" smtClean="0">
                <a:solidFill>
                  <a:srgbClr val="000000"/>
                </a:solidFill>
              </a:rPr>
              <a:t>nor is it required </a:t>
            </a:r>
            <a:r>
              <a:rPr lang="en-GB" sz="2200" dirty="0" smtClean="0"/>
              <a:t>as </a:t>
            </a:r>
            <a:r>
              <a:rPr lang="en-GB" sz="2200" dirty="0"/>
              <a:t>part of documentation for </a:t>
            </a:r>
            <a:r>
              <a:rPr lang="en-GB" sz="2200" dirty="0">
                <a:solidFill>
                  <a:srgbClr val="0000FF"/>
                </a:solidFill>
              </a:rPr>
              <a:t>advocacy</a:t>
            </a:r>
            <a:r>
              <a:rPr lang="en-GB" sz="2200" dirty="0"/>
              <a:t> or </a:t>
            </a:r>
            <a:r>
              <a:rPr lang="en-GB" sz="2200" dirty="0">
                <a:solidFill>
                  <a:srgbClr val="0000FF"/>
                </a:solidFill>
              </a:rPr>
              <a:t>non-judicial </a:t>
            </a:r>
            <a:r>
              <a:rPr lang="en-GB" sz="2200" dirty="0"/>
              <a:t>purposes </a:t>
            </a:r>
            <a:r>
              <a:rPr lang="mr-IN" sz="2200" dirty="0"/>
              <a:t>–</a:t>
            </a:r>
            <a:r>
              <a:rPr lang="en-GB" sz="2200" dirty="0"/>
              <a:t> but you need to confirm </a:t>
            </a:r>
            <a:r>
              <a:rPr lang="en-GB" sz="2200" dirty="0" smtClean="0"/>
              <a:t>this</a:t>
            </a:r>
          </a:p>
          <a:p>
            <a:pPr marL="285750" indent="-285750" algn="just">
              <a:buFont typeface="Arial"/>
              <a:buChar char="•"/>
            </a:pPr>
            <a:endParaRPr lang="en-GB" sz="2200" dirty="0" smtClean="0"/>
          </a:p>
          <a:p>
            <a:pPr marL="285750" indent="-285750" algn="just">
              <a:buFont typeface="Arial"/>
              <a:buChar char="•"/>
            </a:pPr>
            <a:r>
              <a:rPr lang="en-GB" sz="2200" dirty="0" smtClean="0"/>
              <a:t>Do </a:t>
            </a:r>
            <a:r>
              <a:rPr lang="en-GB" sz="2200" dirty="0" smtClean="0"/>
              <a:t>not </a:t>
            </a:r>
            <a:r>
              <a:rPr lang="en-GB" sz="2200" dirty="0"/>
              <a:t>collect physical evidence </a:t>
            </a:r>
            <a:r>
              <a:rPr lang="en-GB" sz="2200" dirty="0" smtClean="0"/>
              <a:t>unless it is strictly </a:t>
            </a:r>
            <a:r>
              <a:rPr lang="en-GB" sz="2200" dirty="0" smtClean="0">
                <a:solidFill>
                  <a:srgbClr val="0000FF"/>
                </a:solidFill>
              </a:rPr>
              <a:t>necessary </a:t>
            </a:r>
            <a:r>
              <a:rPr lang="mr-IN" sz="2200" dirty="0" smtClean="0"/>
              <a:t>–</a:t>
            </a:r>
            <a:r>
              <a:rPr lang="fr-CH" sz="2200" dirty="0" smtClean="0"/>
              <a:t> can you </a:t>
            </a:r>
            <a:r>
              <a:rPr lang="en-GB" sz="2200" dirty="0" smtClean="0"/>
              <a:t>use </a:t>
            </a:r>
            <a:r>
              <a:rPr lang="en-GB" sz="2200" dirty="0">
                <a:solidFill>
                  <a:srgbClr val="0000FF"/>
                </a:solidFill>
              </a:rPr>
              <a:t>other information</a:t>
            </a:r>
            <a:r>
              <a:rPr lang="en-GB" sz="2200" dirty="0"/>
              <a:t> to establish the same facts?  </a:t>
            </a:r>
            <a:endParaRPr lang="en-GB" sz="2200" dirty="0">
              <a:solidFill>
                <a:srgbClr val="0000FF"/>
              </a:solidFill>
            </a:endParaRPr>
          </a:p>
        </p:txBody>
      </p:sp>
      <p:pic>
        <p:nvPicPr>
          <p:cNvPr id="11" name="Picture 2" descr="C:\Users\Niamh\AppData\Local\Microsoft\Windows\Temporary Internet Files\Content.IE5\3V23CDHY\australatina___stop_sign_by_australatina-d6g2yu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188640"/>
            <a:ext cx="938352" cy="9457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97963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899592" y="332656"/>
            <a:ext cx="7560840" cy="646331"/>
          </a:xfrm>
          <a:prstGeom prst="rect">
            <a:avLst/>
          </a:prstGeom>
          <a:noFill/>
        </p:spPr>
        <p:txBody>
          <a:bodyPr wrap="square" rtlCol="0">
            <a:spAutoFit/>
          </a:bodyPr>
          <a:lstStyle/>
          <a:p>
            <a:pPr algn="ctr"/>
            <a:r>
              <a:rPr lang="en-US" sz="3600" b="1" dirty="0"/>
              <a:t>Collecting physical evidence</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4</a:t>
            </a:fld>
            <a:endParaRPr lang="en-US" sz="1800" b="1" dirty="0">
              <a:latin typeface="+mj-lt"/>
            </a:endParaRPr>
          </a:p>
        </p:txBody>
      </p:sp>
      <p:sp>
        <p:nvSpPr>
          <p:cNvPr id="4" name="TextBox 3"/>
          <p:cNvSpPr txBox="1"/>
          <p:nvPr/>
        </p:nvSpPr>
        <p:spPr>
          <a:xfrm>
            <a:off x="0" y="1340769"/>
            <a:ext cx="9144000" cy="1477328"/>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186-192, Module 4 </a:t>
            </a:r>
            <a:r>
              <a:rPr lang="mr-IN" dirty="0">
                <a:solidFill>
                  <a:schemeClr val="bg1">
                    <a:lumMod val="50000"/>
                  </a:schemeClr>
                </a:solidFill>
              </a:rPr>
              <a:t>–</a:t>
            </a:r>
            <a:r>
              <a:rPr lang="en-GB" dirty="0">
                <a:solidFill>
                  <a:schemeClr val="bg1">
                    <a:lumMod val="50000"/>
                  </a:schemeClr>
                </a:solidFill>
              </a:rPr>
              <a:t> Individual Criminal Responsibility </a:t>
            </a:r>
          </a:p>
          <a:p>
            <a:pPr algn="ctr"/>
            <a:r>
              <a:rPr lang="en-GB" dirty="0">
                <a:solidFill>
                  <a:schemeClr val="bg1">
                    <a:lumMod val="50000"/>
                  </a:schemeClr>
                </a:solidFill>
              </a:rPr>
              <a:t>Module 9 </a:t>
            </a:r>
            <a:r>
              <a:rPr lang="mr-IN" dirty="0">
                <a:solidFill>
                  <a:schemeClr val="bg1">
                    <a:lumMod val="50000"/>
                  </a:schemeClr>
                </a:solidFill>
              </a:rPr>
              <a:t>–</a:t>
            </a:r>
            <a:r>
              <a:rPr lang="en-GB" dirty="0">
                <a:solidFill>
                  <a:schemeClr val="bg1">
                    <a:lumMod val="50000"/>
                  </a:schemeClr>
                </a:solidFill>
              </a:rPr>
              <a:t> </a:t>
            </a:r>
            <a:r>
              <a:rPr lang="en-GB" dirty="0" smtClean="0">
                <a:solidFill>
                  <a:schemeClr val="bg1">
                    <a:lumMod val="50000"/>
                  </a:schemeClr>
                </a:solidFill>
              </a:rPr>
              <a:t>Planning and Module </a:t>
            </a:r>
            <a:r>
              <a:rPr lang="en-GB" dirty="0">
                <a:solidFill>
                  <a:schemeClr val="bg1">
                    <a:lumMod val="50000"/>
                  </a:schemeClr>
                </a:solidFill>
              </a:rPr>
              <a:t>10 </a:t>
            </a:r>
            <a:r>
              <a:rPr lang="mr-IN" dirty="0">
                <a:solidFill>
                  <a:schemeClr val="bg1">
                    <a:lumMod val="50000"/>
                  </a:schemeClr>
                </a:solidFill>
              </a:rPr>
              <a:t>–</a:t>
            </a:r>
            <a:r>
              <a:rPr lang="fr-CH" dirty="0">
                <a:solidFill>
                  <a:schemeClr val="bg1">
                    <a:lumMod val="50000"/>
                  </a:schemeClr>
                </a:solidFill>
              </a:rPr>
              <a:t>Types of Evidence </a:t>
            </a:r>
          </a:p>
          <a:p>
            <a:pPr algn="ctr"/>
            <a:r>
              <a:rPr lang="en-GB" dirty="0">
                <a:solidFill>
                  <a:schemeClr val="bg1">
                    <a:lumMod val="50000"/>
                  </a:schemeClr>
                </a:solidFill>
              </a:rPr>
              <a:t>Annex 3 </a:t>
            </a:r>
            <a:r>
              <a:rPr lang="mr-IN" dirty="0">
                <a:solidFill>
                  <a:schemeClr val="bg1">
                    <a:lumMod val="50000"/>
                  </a:schemeClr>
                </a:solidFill>
              </a:rPr>
              <a:t>–</a:t>
            </a:r>
            <a:r>
              <a:rPr lang="en-GB" dirty="0">
                <a:solidFill>
                  <a:schemeClr val="bg1">
                    <a:lumMod val="50000"/>
                  </a:schemeClr>
                </a:solidFill>
              </a:rPr>
              <a:t> Reasons not to Collect Physical </a:t>
            </a:r>
            <a:r>
              <a:rPr lang="en-GB" dirty="0" smtClean="0">
                <a:solidFill>
                  <a:schemeClr val="bg1">
                    <a:lumMod val="50000"/>
                  </a:schemeClr>
                </a:solidFill>
              </a:rPr>
              <a:t>Evidence/Annex </a:t>
            </a:r>
            <a:r>
              <a:rPr lang="en-GB" dirty="0">
                <a:solidFill>
                  <a:schemeClr val="bg1">
                    <a:lumMod val="50000"/>
                  </a:schemeClr>
                </a:solidFill>
              </a:rPr>
              <a:t>9 </a:t>
            </a:r>
            <a:r>
              <a:rPr lang="mr-IN" dirty="0">
                <a:solidFill>
                  <a:schemeClr val="bg1">
                    <a:lumMod val="50000"/>
                  </a:schemeClr>
                </a:solidFill>
              </a:rPr>
              <a:t>–</a:t>
            </a:r>
            <a:r>
              <a:rPr lang="en-GB" dirty="0">
                <a:solidFill>
                  <a:schemeClr val="bg1">
                    <a:lumMod val="50000"/>
                  </a:schemeClr>
                </a:solidFill>
              </a:rPr>
              <a:t> Chain of Custody Form</a:t>
            </a:r>
          </a:p>
          <a:p>
            <a:pPr algn="ctr"/>
            <a:endParaRPr lang="en-GB" dirty="0">
              <a:solidFill>
                <a:schemeClr val="bg1">
                  <a:lumMod val="50000"/>
                </a:schemeClr>
              </a:solidFill>
            </a:endParaRPr>
          </a:p>
          <a:p>
            <a:pPr algn="ctr"/>
            <a:r>
              <a:rPr lang="en-GB" dirty="0">
                <a:solidFill>
                  <a:schemeClr val="bg1">
                    <a:lumMod val="50000"/>
                  </a:schemeClr>
                </a:solidFill>
              </a:rPr>
              <a:t> </a:t>
            </a:r>
          </a:p>
        </p:txBody>
      </p:sp>
      <p:sp>
        <p:nvSpPr>
          <p:cNvPr id="9" name="TextBox 8"/>
          <p:cNvSpPr txBox="1"/>
          <p:nvPr/>
        </p:nvSpPr>
        <p:spPr>
          <a:xfrm>
            <a:off x="317500" y="5245100"/>
            <a:ext cx="8574980" cy="1064220"/>
          </a:xfrm>
          <a:prstGeom prst="rect">
            <a:avLst/>
          </a:prstGeom>
          <a:noFill/>
        </p:spPr>
        <p:txBody>
          <a:bodyPr wrap="square" rtlCol="0">
            <a:spAutoFit/>
          </a:bodyPr>
          <a:lstStyle/>
          <a:p>
            <a:endParaRPr lang="en-GB" dirty="0"/>
          </a:p>
        </p:txBody>
      </p:sp>
      <p:sp>
        <p:nvSpPr>
          <p:cNvPr id="10" name="TextBox 9"/>
          <p:cNvSpPr txBox="1"/>
          <p:nvPr/>
        </p:nvSpPr>
        <p:spPr>
          <a:xfrm>
            <a:off x="467544" y="5397500"/>
            <a:ext cx="8577336" cy="839812"/>
          </a:xfrm>
          <a:prstGeom prst="rect">
            <a:avLst/>
          </a:prstGeom>
          <a:noFill/>
        </p:spPr>
        <p:txBody>
          <a:bodyPr wrap="square" rtlCol="0">
            <a:spAutoFit/>
          </a:bodyPr>
          <a:lstStyle/>
          <a:p>
            <a:endParaRPr lang="en-GB" dirty="0"/>
          </a:p>
        </p:txBody>
      </p:sp>
      <p:sp>
        <p:nvSpPr>
          <p:cNvPr id="12" name="TextBox 11"/>
          <p:cNvSpPr txBox="1"/>
          <p:nvPr/>
        </p:nvSpPr>
        <p:spPr>
          <a:xfrm>
            <a:off x="323528" y="5229200"/>
            <a:ext cx="8574980" cy="1064220"/>
          </a:xfrm>
          <a:prstGeom prst="rect">
            <a:avLst/>
          </a:prstGeom>
          <a:noFill/>
        </p:spPr>
        <p:txBody>
          <a:bodyPr wrap="square" rtlCol="0">
            <a:spAutoFit/>
          </a:bodyPr>
          <a:lstStyle/>
          <a:p>
            <a:endParaRPr lang="en-GB" dirty="0"/>
          </a:p>
        </p:txBody>
      </p:sp>
      <p:sp>
        <p:nvSpPr>
          <p:cNvPr id="15" name="TextBox 14"/>
          <p:cNvSpPr txBox="1"/>
          <p:nvPr/>
        </p:nvSpPr>
        <p:spPr>
          <a:xfrm>
            <a:off x="251520" y="2389367"/>
            <a:ext cx="8712968" cy="430887"/>
          </a:xfrm>
          <a:prstGeom prst="rect">
            <a:avLst/>
          </a:prstGeom>
          <a:noFill/>
        </p:spPr>
        <p:txBody>
          <a:bodyPr wrap="square" rtlCol="0">
            <a:spAutoFit/>
          </a:bodyPr>
          <a:lstStyle/>
          <a:p>
            <a:pPr marL="285750" indent="-285750" algn="just">
              <a:buFont typeface="Arial"/>
              <a:buChar char="•"/>
            </a:pPr>
            <a:endParaRPr lang="en-GB" sz="2200" dirty="0">
              <a:solidFill>
                <a:srgbClr val="0000FF"/>
              </a:solidFill>
            </a:endParaRPr>
          </a:p>
        </p:txBody>
      </p:sp>
      <p:sp>
        <p:nvSpPr>
          <p:cNvPr id="2" name="TextBox 1"/>
          <p:cNvSpPr txBox="1"/>
          <p:nvPr/>
        </p:nvSpPr>
        <p:spPr>
          <a:xfrm>
            <a:off x="179512" y="2348880"/>
            <a:ext cx="8784976" cy="4431982"/>
          </a:xfrm>
          <a:prstGeom prst="rect">
            <a:avLst/>
          </a:prstGeom>
          <a:noFill/>
        </p:spPr>
        <p:txBody>
          <a:bodyPr wrap="square" rtlCol="0">
            <a:spAutoFit/>
          </a:bodyPr>
          <a:lstStyle/>
          <a:p>
            <a:pPr marL="285750" indent="-285750" algn="just">
              <a:buFont typeface="Arial"/>
              <a:buChar char="•"/>
            </a:pPr>
            <a:r>
              <a:rPr lang="en-GB" sz="2200" dirty="0"/>
              <a:t>Consider </a:t>
            </a:r>
            <a:r>
              <a:rPr lang="en-GB" sz="2200" dirty="0">
                <a:solidFill>
                  <a:srgbClr val="0000FF"/>
                </a:solidFill>
              </a:rPr>
              <a:t>sketching, photographing</a:t>
            </a:r>
            <a:r>
              <a:rPr lang="en-GB" sz="2200" dirty="0"/>
              <a:t> or </a:t>
            </a:r>
            <a:r>
              <a:rPr lang="en-GB" sz="2200" dirty="0">
                <a:solidFill>
                  <a:srgbClr val="0000FF"/>
                </a:solidFill>
              </a:rPr>
              <a:t>video-recording </a:t>
            </a:r>
            <a:r>
              <a:rPr lang="en-GB" sz="2200" dirty="0"/>
              <a:t>the item rather than collecting it or removing it from a site of violation </a:t>
            </a:r>
            <a:r>
              <a:rPr lang="mr-IN" sz="2200" dirty="0"/>
              <a:t>–</a:t>
            </a:r>
            <a:r>
              <a:rPr lang="en-GB" sz="2200" dirty="0"/>
              <a:t> </a:t>
            </a:r>
            <a:r>
              <a:rPr lang="en-GB" sz="2200" dirty="0">
                <a:solidFill>
                  <a:srgbClr val="0000FF"/>
                </a:solidFill>
              </a:rPr>
              <a:t>victim/witness testimony </a:t>
            </a:r>
            <a:r>
              <a:rPr lang="en-GB" sz="2200" dirty="0"/>
              <a:t>can also provide related information</a:t>
            </a:r>
          </a:p>
          <a:p>
            <a:pPr marL="285750" indent="-285750">
              <a:buFont typeface="Arial"/>
              <a:buChar char="•"/>
            </a:pPr>
            <a:endParaRPr lang="en-GB" dirty="0"/>
          </a:p>
          <a:p>
            <a:pPr marL="285750" indent="-285750" algn="just">
              <a:buFont typeface="Arial"/>
              <a:buChar char="•"/>
            </a:pPr>
            <a:r>
              <a:rPr lang="en-GB" sz="2200" dirty="0"/>
              <a:t>If you do not have</a:t>
            </a:r>
            <a:r>
              <a:rPr lang="en-GB" sz="2200" dirty="0">
                <a:solidFill>
                  <a:srgbClr val="FF0000"/>
                </a:solidFill>
              </a:rPr>
              <a:t> </a:t>
            </a:r>
            <a:r>
              <a:rPr lang="en-GB" sz="2200" dirty="0"/>
              <a:t>a </a:t>
            </a:r>
            <a:r>
              <a:rPr lang="en-GB" sz="2200" dirty="0">
                <a:solidFill>
                  <a:srgbClr val="0000FF"/>
                </a:solidFill>
              </a:rPr>
              <a:t>trained professional </a:t>
            </a:r>
            <a:r>
              <a:rPr lang="en-GB" sz="2200" dirty="0"/>
              <a:t>with the </a:t>
            </a:r>
            <a:r>
              <a:rPr lang="en-GB" sz="2200" dirty="0">
                <a:solidFill>
                  <a:srgbClr val="0000FF"/>
                </a:solidFill>
              </a:rPr>
              <a:t>mandate </a:t>
            </a:r>
            <a:r>
              <a:rPr lang="en-GB" sz="2200" dirty="0"/>
              <a:t>and </a:t>
            </a:r>
            <a:r>
              <a:rPr lang="en-GB" sz="2200" dirty="0">
                <a:solidFill>
                  <a:srgbClr val="0000FF"/>
                </a:solidFill>
              </a:rPr>
              <a:t>appropriate facilities/resources </a:t>
            </a:r>
            <a:r>
              <a:rPr lang="en-GB" sz="2200" dirty="0"/>
              <a:t>to store the evidence, you </a:t>
            </a:r>
            <a:r>
              <a:rPr lang="en-GB" sz="2200" dirty="0">
                <a:solidFill>
                  <a:srgbClr val="0000FF"/>
                </a:solidFill>
              </a:rPr>
              <a:t>should not collect </a:t>
            </a:r>
            <a:r>
              <a:rPr lang="en-GB" sz="2200" dirty="0"/>
              <a:t>it </a:t>
            </a:r>
            <a:r>
              <a:rPr lang="mr-IN" sz="2200" dirty="0"/>
              <a:t>–</a:t>
            </a:r>
            <a:r>
              <a:rPr lang="en-GB" sz="2200" dirty="0"/>
              <a:t> physical evidence which has not  been </a:t>
            </a:r>
            <a:r>
              <a:rPr lang="en-GB" sz="2200" dirty="0">
                <a:solidFill>
                  <a:srgbClr val="0000FF"/>
                </a:solidFill>
              </a:rPr>
              <a:t>handled and stored correctly </a:t>
            </a:r>
            <a:r>
              <a:rPr lang="en-GB" sz="2200" dirty="0"/>
              <a:t>is often useless</a:t>
            </a:r>
          </a:p>
          <a:p>
            <a:pPr marL="285750" indent="-285750" algn="just">
              <a:buFont typeface="Arial"/>
              <a:buChar char="•"/>
            </a:pPr>
            <a:endParaRPr lang="en-GB" sz="2200" dirty="0"/>
          </a:p>
          <a:p>
            <a:pPr marL="285750" indent="-285750" algn="just">
              <a:buFont typeface="Arial"/>
              <a:buChar char="•"/>
            </a:pPr>
            <a:r>
              <a:rPr lang="en-GB" sz="2200" dirty="0"/>
              <a:t>You should only collect physical evidence in </a:t>
            </a:r>
            <a:r>
              <a:rPr lang="en-GB" sz="2200" dirty="0">
                <a:solidFill>
                  <a:srgbClr val="0000FF"/>
                </a:solidFill>
              </a:rPr>
              <a:t>exceptional circumstances</a:t>
            </a:r>
            <a:r>
              <a:rPr lang="en-GB" sz="2200" dirty="0"/>
              <a:t> or if it is the </a:t>
            </a:r>
            <a:r>
              <a:rPr lang="en-GB" sz="2200" dirty="0">
                <a:solidFill>
                  <a:srgbClr val="0000FF"/>
                </a:solidFill>
              </a:rPr>
              <a:t>only possible way </a:t>
            </a:r>
            <a:r>
              <a:rPr lang="en-GB" sz="2200" dirty="0"/>
              <a:t>to record or preserve the evidence </a:t>
            </a:r>
            <a:r>
              <a:rPr lang="mr-IN" sz="2200" dirty="0"/>
              <a:t>–</a:t>
            </a:r>
            <a:r>
              <a:rPr lang="en-GB" sz="2200" dirty="0"/>
              <a:t> </a:t>
            </a:r>
            <a:r>
              <a:rPr lang="en-GB" sz="2200" dirty="0" smtClean="0"/>
              <a:t>and </a:t>
            </a:r>
            <a:r>
              <a:rPr lang="en-GB" sz="2200" dirty="0"/>
              <a:t>you must then maintain the </a:t>
            </a:r>
            <a:r>
              <a:rPr lang="en-GB" sz="2200" dirty="0">
                <a:solidFill>
                  <a:srgbClr val="0000FF"/>
                </a:solidFill>
              </a:rPr>
              <a:t>chain of custody</a:t>
            </a:r>
          </a:p>
          <a:p>
            <a:pPr marL="285750" indent="-285750" algn="just">
              <a:buFont typeface="Arial"/>
              <a:buChar char="•"/>
            </a:pPr>
            <a:endParaRPr lang="en-GB" sz="2200" dirty="0">
              <a:solidFill>
                <a:srgbClr val="0000FF"/>
              </a:solidFill>
            </a:endParaRPr>
          </a:p>
        </p:txBody>
      </p:sp>
      <p:pic>
        <p:nvPicPr>
          <p:cNvPr id="11" name="Picture 2" descr="C:\Users\Niamh\AppData\Local\Microsoft\Windows\Temporary Internet Files\Content.IE5\3V23CDHY\australatina___stop_sign_by_australatina-d6g2yu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188640"/>
            <a:ext cx="938352" cy="9457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842219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323528" y="32048"/>
            <a:ext cx="8568952" cy="1200329"/>
          </a:xfrm>
          <a:prstGeom prst="rect">
            <a:avLst/>
          </a:prstGeom>
          <a:noFill/>
        </p:spPr>
        <p:txBody>
          <a:bodyPr wrap="square" rtlCol="0">
            <a:spAutoFit/>
          </a:bodyPr>
          <a:lstStyle/>
          <a:p>
            <a:pPr algn="ctr"/>
            <a:r>
              <a:rPr lang="en-US" sz="3600" b="1" dirty="0"/>
              <a:t>Collecting documentary </a:t>
            </a:r>
          </a:p>
          <a:p>
            <a:pPr algn="ctr"/>
            <a:r>
              <a:rPr lang="en-US" sz="3600" b="1" dirty="0"/>
              <a:t>evidence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5</a:t>
            </a:fld>
            <a:endParaRPr lang="en-US" sz="1800" b="1" dirty="0">
              <a:latin typeface="+mj-lt"/>
            </a:endParaRPr>
          </a:p>
        </p:txBody>
      </p:sp>
      <p:sp>
        <p:nvSpPr>
          <p:cNvPr id="4" name="TextBox 3"/>
          <p:cNvSpPr txBox="1"/>
          <p:nvPr/>
        </p:nvSpPr>
        <p:spPr>
          <a:xfrm>
            <a:off x="251520" y="1340768"/>
            <a:ext cx="8640960"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186-192</a:t>
            </a:r>
          </a:p>
          <a:p>
            <a:pPr algn="ctr"/>
            <a:r>
              <a:rPr lang="en-GB" dirty="0">
                <a:solidFill>
                  <a:schemeClr val="bg1">
                    <a:lumMod val="50000"/>
                  </a:schemeClr>
                </a:solidFill>
              </a:rPr>
              <a:t>Module 9 </a:t>
            </a:r>
            <a:r>
              <a:rPr lang="mr-IN" dirty="0">
                <a:solidFill>
                  <a:schemeClr val="bg1">
                    <a:lumMod val="50000"/>
                  </a:schemeClr>
                </a:solidFill>
              </a:rPr>
              <a:t>–</a:t>
            </a:r>
            <a:r>
              <a:rPr lang="en-GB" dirty="0">
                <a:solidFill>
                  <a:schemeClr val="bg1">
                    <a:lumMod val="50000"/>
                  </a:schemeClr>
                </a:solidFill>
              </a:rPr>
              <a:t> Planning and Module 10 </a:t>
            </a:r>
            <a:r>
              <a:rPr lang="mr-IN" dirty="0">
                <a:solidFill>
                  <a:schemeClr val="bg1">
                    <a:lumMod val="50000"/>
                  </a:schemeClr>
                </a:solidFill>
              </a:rPr>
              <a:t>–</a:t>
            </a:r>
            <a:r>
              <a:rPr lang="en-GB" dirty="0">
                <a:solidFill>
                  <a:schemeClr val="bg1">
                    <a:lumMod val="50000"/>
                  </a:schemeClr>
                </a:solidFill>
              </a:rPr>
              <a:t> Types of Evidence </a:t>
            </a:r>
            <a:r>
              <a:rPr lang="en-GB" dirty="0" smtClean="0">
                <a:solidFill>
                  <a:schemeClr val="bg1">
                    <a:lumMod val="50000"/>
                  </a:schemeClr>
                </a:solidFill>
              </a:rPr>
              <a:t> </a:t>
            </a:r>
            <a:endParaRPr lang="en-GB" dirty="0">
              <a:solidFill>
                <a:schemeClr val="bg1">
                  <a:lumMod val="50000"/>
                </a:schemeClr>
              </a:solidFill>
            </a:endParaRPr>
          </a:p>
          <a:p>
            <a:pPr algn="ctr"/>
            <a:r>
              <a:rPr lang="en-GB" dirty="0">
                <a:solidFill>
                  <a:schemeClr val="bg1">
                    <a:lumMod val="50000"/>
                  </a:schemeClr>
                </a:solidFill>
              </a:rPr>
              <a:t>Annex 3 </a:t>
            </a:r>
            <a:r>
              <a:rPr lang="mr-IN" dirty="0">
                <a:solidFill>
                  <a:schemeClr val="bg1">
                    <a:lumMod val="50000"/>
                  </a:schemeClr>
                </a:solidFill>
              </a:rPr>
              <a:t>–</a:t>
            </a:r>
            <a:r>
              <a:rPr lang="en-GB" dirty="0">
                <a:solidFill>
                  <a:schemeClr val="bg1">
                    <a:lumMod val="50000"/>
                  </a:schemeClr>
                </a:solidFill>
              </a:rPr>
              <a:t> Reasons not to Collect Physical Evidence </a:t>
            </a:r>
          </a:p>
          <a:p>
            <a:pPr algn="ctr"/>
            <a:r>
              <a:rPr lang="en-GB" dirty="0">
                <a:solidFill>
                  <a:schemeClr val="bg1">
                    <a:lumMod val="50000"/>
                  </a:schemeClr>
                </a:solidFill>
              </a:rPr>
              <a:t>Annex 9 </a:t>
            </a:r>
            <a:r>
              <a:rPr lang="mr-IN" dirty="0">
                <a:solidFill>
                  <a:schemeClr val="bg1">
                    <a:lumMod val="50000"/>
                  </a:schemeClr>
                </a:solidFill>
              </a:rPr>
              <a:t>–</a:t>
            </a:r>
            <a:r>
              <a:rPr lang="en-GB" dirty="0">
                <a:solidFill>
                  <a:schemeClr val="bg1">
                    <a:lumMod val="50000"/>
                  </a:schemeClr>
                </a:solidFill>
              </a:rPr>
              <a:t> Chain of Custody Form</a:t>
            </a:r>
          </a:p>
        </p:txBody>
      </p:sp>
      <p:sp>
        <p:nvSpPr>
          <p:cNvPr id="8" name="TextBox 7"/>
          <p:cNvSpPr txBox="1"/>
          <p:nvPr/>
        </p:nvSpPr>
        <p:spPr>
          <a:xfrm>
            <a:off x="179512" y="2492896"/>
            <a:ext cx="8784976" cy="769441"/>
          </a:xfrm>
          <a:prstGeom prst="rect">
            <a:avLst/>
          </a:prstGeom>
          <a:noFill/>
        </p:spPr>
        <p:txBody>
          <a:bodyPr wrap="square" rtlCol="0">
            <a:spAutoFit/>
          </a:bodyPr>
          <a:lstStyle/>
          <a:p>
            <a:pPr algn="just"/>
            <a:endParaRPr lang="en-GB" sz="2200" dirty="0">
              <a:solidFill>
                <a:srgbClr val="0000FF"/>
              </a:solidFill>
            </a:endParaRPr>
          </a:p>
          <a:p>
            <a:pPr marL="342900" indent="-342900" algn="just">
              <a:buFont typeface="Arial"/>
              <a:buChar char="•"/>
            </a:pPr>
            <a:endParaRPr lang="en-GB" sz="2200" dirty="0">
              <a:solidFill>
                <a:srgbClr val="000000"/>
              </a:solidFill>
            </a:endParaRPr>
          </a:p>
        </p:txBody>
      </p:sp>
      <p:sp>
        <p:nvSpPr>
          <p:cNvPr id="2" name="TextBox 1"/>
          <p:cNvSpPr txBox="1"/>
          <p:nvPr/>
        </p:nvSpPr>
        <p:spPr>
          <a:xfrm>
            <a:off x="251520" y="2703017"/>
            <a:ext cx="8712968" cy="3477875"/>
          </a:xfrm>
          <a:prstGeom prst="rect">
            <a:avLst/>
          </a:prstGeom>
          <a:noFill/>
        </p:spPr>
        <p:txBody>
          <a:bodyPr wrap="square" rtlCol="0">
            <a:spAutoFit/>
          </a:bodyPr>
          <a:lstStyle/>
          <a:p>
            <a:pPr marL="285750" indent="-285750" algn="just">
              <a:buFont typeface="Arial"/>
              <a:buChar char="•"/>
            </a:pPr>
            <a:r>
              <a:rPr lang="en-GB" sz="2200" dirty="0"/>
              <a:t>Documentary evidence may be useful to </a:t>
            </a:r>
            <a:r>
              <a:rPr lang="en-GB" sz="2200" dirty="0">
                <a:solidFill>
                  <a:srgbClr val="0000FF"/>
                </a:solidFill>
              </a:rPr>
              <a:t>strengthen and corroborate</a:t>
            </a:r>
            <a:r>
              <a:rPr lang="en-GB" sz="2200" dirty="0"/>
              <a:t> testimonial evidence</a:t>
            </a:r>
          </a:p>
          <a:p>
            <a:pPr marL="285750" indent="-285750" algn="just">
              <a:buFont typeface="Arial"/>
              <a:buChar char="•"/>
            </a:pPr>
            <a:endParaRPr lang="en-GB" sz="2200" dirty="0"/>
          </a:p>
          <a:p>
            <a:pPr marL="285750" indent="-285750" algn="just">
              <a:buFont typeface="Arial"/>
              <a:buChar char="•"/>
            </a:pPr>
            <a:r>
              <a:rPr lang="en-GB" sz="2200" dirty="0"/>
              <a:t>You may </a:t>
            </a:r>
            <a:r>
              <a:rPr lang="en-GB" sz="2200" dirty="0">
                <a:solidFill>
                  <a:srgbClr val="0000FF"/>
                </a:solidFill>
              </a:rPr>
              <a:t>find</a:t>
            </a:r>
            <a:r>
              <a:rPr lang="en-GB" sz="2200" dirty="0"/>
              <a:t> CARSV documentary evidence as part of your documentation in the field, </a:t>
            </a:r>
            <a:r>
              <a:rPr lang="en-GB" sz="2200" dirty="0">
                <a:solidFill>
                  <a:srgbClr val="0000FF"/>
                </a:solidFill>
              </a:rPr>
              <a:t>at sites of violations, </a:t>
            </a:r>
            <a:r>
              <a:rPr lang="en-GB" sz="2200" dirty="0"/>
              <a:t>or </a:t>
            </a:r>
            <a:r>
              <a:rPr lang="en-GB" sz="2200" dirty="0">
                <a:solidFill>
                  <a:srgbClr val="0000FF"/>
                </a:solidFill>
              </a:rPr>
              <a:t>receive</a:t>
            </a:r>
            <a:r>
              <a:rPr lang="en-GB" sz="2200" dirty="0"/>
              <a:t> it from </a:t>
            </a:r>
            <a:r>
              <a:rPr lang="en-GB" sz="2200" dirty="0">
                <a:solidFill>
                  <a:srgbClr val="0000FF"/>
                </a:solidFill>
              </a:rPr>
              <a:t>individuals </a:t>
            </a:r>
            <a:r>
              <a:rPr lang="en-GB" sz="2200" dirty="0"/>
              <a:t>(e.g. doctors, government </a:t>
            </a:r>
            <a:r>
              <a:rPr lang="en-GB" sz="2200" dirty="0" smtClean="0"/>
              <a:t>officials)</a:t>
            </a:r>
            <a:endParaRPr lang="en-GB" sz="2200" dirty="0"/>
          </a:p>
          <a:p>
            <a:pPr algn="just"/>
            <a:endParaRPr lang="en-GB" sz="2200" dirty="0"/>
          </a:p>
          <a:p>
            <a:pPr marL="285750" indent="-285750" algn="just">
              <a:buFont typeface="Arial"/>
              <a:buChar char="•"/>
            </a:pPr>
            <a:r>
              <a:rPr lang="en-GB" sz="2200" dirty="0"/>
              <a:t>Generally speaking, if you are </a:t>
            </a:r>
            <a:r>
              <a:rPr lang="en-GB" sz="2200" dirty="0">
                <a:solidFill>
                  <a:srgbClr val="0000FF"/>
                </a:solidFill>
              </a:rPr>
              <a:t>not conducting official investigations, </a:t>
            </a:r>
            <a:r>
              <a:rPr lang="en-GB" sz="2200" dirty="0"/>
              <a:t>you should </a:t>
            </a:r>
            <a:r>
              <a:rPr lang="en-GB" sz="2200" dirty="0">
                <a:solidFill>
                  <a:srgbClr val="0000FF"/>
                </a:solidFill>
              </a:rPr>
              <a:t>not collect documents</a:t>
            </a:r>
            <a:r>
              <a:rPr lang="en-GB" sz="2200" dirty="0"/>
              <a:t>, but </a:t>
            </a:r>
            <a:r>
              <a:rPr lang="en-GB" sz="2200" dirty="0">
                <a:solidFill>
                  <a:srgbClr val="0000FF"/>
                </a:solidFill>
              </a:rPr>
              <a:t>copy and record </a:t>
            </a:r>
            <a:r>
              <a:rPr lang="en-GB" sz="2200" dirty="0"/>
              <a:t>the information </a:t>
            </a:r>
            <a:r>
              <a:rPr lang="en-GB" sz="2200" dirty="0" smtClean="0"/>
              <a:t>instead</a:t>
            </a:r>
            <a:endParaRPr lang="en-GB" sz="2200" dirty="0"/>
          </a:p>
        </p:txBody>
      </p:sp>
      <p:pic>
        <p:nvPicPr>
          <p:cNvPr id="9" name="Picture 2" descr="C:\Users\Niamh\AppData\Local\Microsoft\Windows\Temporary Internet Files\Content.IE5\3V23CDHY\australatina___stop_sign_by_australatina-d6g2yu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188640"/>
            <a:ext cx="938352" cy="9457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313143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323528" y="32048"/>
            <a:ext cx="8568952" cy="1200329"/>
          </a:xfrm>
          <a:prstGeom prst="rect">
            <a:avLst/>
          </a:prstGeom>
          <a:noFill/>
        </p:spPr>
        <p:txBody>
          <a:bodyPr wrap="square" rtlCol="0">
            <a:spAutoFit/>
          </a:bodyPr>
          <a:lstStyle/>
          <a:p>
            <a:pPr algn="ctr"/>
            <a:r>
              <a:rPr lang="en-US" sz="3600" b="1" dirty="0"/>
              <a:t>Collecting documentary </a:t>
            </a:r>
          </a:p>
          <a:p>
            <a:pPr algn="ctr"/>
            <a:r>
              <a:rPr lang="en-US" sz="3600" b="1" dirty="0"/>
              <a:t>evidence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6</a:t>
            </a:fld>
            <a:endParaRPr lang="en-US" sz="1800" b="1" dirty="0">
              <a:latin typeface="+mj-lt"/>
            </a:endParaRPr>
          </a:p>
        </p:txBody>
      </p:sp>
      <p:sp>
        <p:nvSpPr>
          <p:cNvPr id="4" name="TextBox 3"/>
          <p:cNvSpPr txBox="1"/>
          <p:nvPr/>
        </p:nvSpPr>
        <p:spPr>
          <a:xfrm>
            <a:off x="251520" y="1340768"/>
            <a:ext cx="8640960"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pages 186-192</a:t>
            </a:r>
          </a:p>
          <a:p>
            <a:pPr algn="ctr"/>
            <a:r>
              <a:rPr lang="en-GB" dirty="0">
                <a:solidFill>
                  <a:schemeClr val="bg1">
                    <a:lumMod val="50000"/>
                  </a:schemeClr>
                </a:solidFill>
              </a:rPr>
              <a:t>Module 7 </a:t>
            </a:r>
            <a:r>
              <a:rPr lang="mr-IN" dirty="0">
                <a:solidFill>
                  <a:schemeClr val="bg1">
                    <a:lumMod val="50000"/>
                  </a:schemeClr>
                </a:solidFill>
              </a:rPr>
              <a:t>–</a:t>
            </a:r>
            <a:r>
              <a:rPr lang="en-GB" dirty="0">
                <a:solidFill>
                  <a:schemeClr val="bg1">
                    <a:lumMod val="50000"/>
                  </a:schemeClr>
                </a:solidFill>
              </a:rPr>
              <a:t> Do No </a:t>
            </a:r>
            <a:r>
              <a:rPr lang="en-GB" dirty="0" smtClean="0">
                <a:solidFill>
                  <a:schemeClr val="bg1">
                    <a:lumMod val="50000"/>
                  </a:schemeClr>
                </a:solidFill>
              </a:rPr>
              <a:t>Harm, Module </a:t>
            </a:r>
            <a:r>
              <a:rPr lang="en-GB" dirty="0">
                <a:solidFill>
                  <a:schemeClr val="bg1">
                    <a:lumMod val="50000"/>
                  </a:schemeClr>
                </a:solidFill>
              </a:rPr>
              <a:t>9 </a:t>
            </a:r>
            <a:r>
              <a:rPr lang="mr-IN" dirty="0">
                <a:solidFill>
                  <a:schemeClr val="bg1">
                    <a:lumMod val="50000"/>
                  </a:schemeClr>
                </a:solidFill>
              </a:rPr>
              <a:t>–</a:t>
            </a:r>
            <a:r>
              <a:rPr lang="en-GB" dirty="0">
                <a:solidFill>
                  <a:schemeClr val="bg1">
                    <a:lumMod val="50000"/>
                  </a:schemeClr>
                </a:solidFill>
              </a:rPr>
              <a:t> </a:t>
            </a:r>
            <a:r>
              <a:rPr lang="en-GB" dirty="0" smtClean="0">
                <a:solidFill>
                  <a:schemeClr val="bg1">
                    <a:lumMod val="50000"/>
                  </a:schemeClr>
                </a:solidFill>
              </a:rPr>
              <a:t>Planning and Module </a:t>
            </a:r>
            <a:r>
              <a:rPr lang="en-GB" dirty="0">
                <a:solidFill>
                  <a:schemeClr val="bg1">
                    <a:lumMod val="50000"/>
                  </a:schemeClr>
                </a:solidFill>
              </a:rPr>
              <a:t>10 </a:t>
            </a:r>
            <a:r>
              <a:rPr lang="mr-IN" dirty="0">
                <a:solidFill>
                  <a:schemeClr val="bg1">
                    <a:lumMod val="50000"/>
                  </a:schemeClr>
                </a:solidFill>
              </a:rPr>
              <a:t>–</a:t>
            </a:r>
            <a:r>
              <a:rPr lang="en-GB" dirty="0">
                <a:solidFill>
                  <a:schemeClr val="bg1">
                    <a:lumMod val="50000"/>
                  </a:schemeClr>
                </a:solidFill>
              </a:rPr>
              <a:t> Types of </a:t>
            </a:r>
            <a:r>
              <a:rPr lang="en-GB" dirty="0" smtClean="0">
                <a:solidFill>
                  <a:schemeClr val="bg1">
                    <a:lumMod val="50000"/>
                  </a:schemeClr>
                </a:solidFill>
              </a:rPr>
              <a:t>Evidence </a:t>
            </a:r>
            <a:endParaRPr lang="en-GB" dirty="0">
              <a:solidFill>
                <a:schemeClr val="bg1">
                  <a:lumMod val="50000"/>
                </a:schemeClr>
              </a:solidFill>
            </a:endParaRPr>
          </a:p>
          <a:p>
            <a:pPr algn="ctr"/>
            <a:r>
              <a:rPr lang="en-GB" dirty="0">
                <a:solidFill>
                  <a:schemeClr val="bg1">
                    <a:lumMod val="50000"/>
                  </a:schemeClr>
                </a:solidFill>
              </a:rPr>
              <a:t>Annex 3 </a:t>
            </a:r>
            <a:r>
              <a:rPr lang="mr-IN" dirty="0">
                <a:solidFill>
                  <a:schemeClr val="bg1">
                    <a:lumMod val="50000"/>
                  </a:schemeClr>
                </a:solidFill>
              </a:rPr>
              <a:t>–</a:t>
            </a:r>
            <a:r>
              <a:rPr lang="en-GB" dirty="0">
                <a:solidFill>
                  <a:schemeClr val="bg1">
                    <a:lumMod val="50000"/>
                  </a:schemeClr>
                </a:solidFill>
              </a:rPr>
              <a:t> Reasons not to Collect Physical Evidence </a:t>
            </a:r>
          </a:p>
          <a:p>
            <a:pPr algn="ctr"/>
            <a:r>
              <a:rPr lang="en-GB" dirty="0">
                <a:solidFill>
                  <a:schemeClr val="bg1">
                    <a:lumMod val="50000"/>
                  </a:schemeClr>
                </a:solidFill>
              </a:rPr>
              <a:t>Annex 9 </a:t>
            </a:r>
            <a:r>
              <a:rPr lang="mr-IN" dirty="0">
                <a:solidFill>
                  <a:schemeClr val="bg1">
                    <a:lumMod val="50000"/>
                  </a:schemeClr>
                </a:solidFill>
              </a:rPr>
              <a:t>–</a:t>
            </a:r>
            <a:r>
              <a:rPr lang="en-GB" dirty="0">
                <a:solidFill>
                  <a:schemeClr val="bg1">
                    <a:lumMod val="50000"/>
                  </a:schemeClr>
                </a:solidFill>
              </a:rPr>
              <a:t> Chain of Custody Form</a:t>
            </a:r>
          </a:p>
        </p:txBody>
      </p:sp>
      <p:sp>
        <p:nvSpPr>
          <p:cNvPr id="2" name="TextBox 1"/>
          <p:cNvSpPr txBox="1"/>
          <p:nvPr/>
        </p:nvSpPr>
        <p:spPr>
          <a:xfrm>
            <a:off x="179512" y="2636912"/>
            <a:ext cx="8784976" cy="3477875"/>
          </a:xfrm>
          <a:prstGeom prst="rect">
            <a:avLst/>
          </a:prstGeom>
          <a:noFill/>
        </p:spPr>
        <p:txBody>
          <a:bodyPr wrap="square" rtlCol="0">
            <a:spAutoFit/>
          </a:bodyPr>
          <a:lstStyle/>
          <a:p>
            <a:pPr marL="285750" indent="-285750">
              <a:buFont typeface="Arial"/>
              <a:buChar char="•"/>
            </a:pPr>
            <a:r>
              <a:rPr lang="en-GB" sz="2200" dirty="0"/>
              <a:t>You may not have the authority to </a:t>
            </a:r>
            <a:r>
              <a:rPr lang="en-GB" sz="2200" dirty="0">
                <a:solidFill>
                  <a:srgbClr val="0000FF"/>
                </a:solidFill>
              </a:rPr>
              <a:t>seize or compel </a:t>
            </a:r>
            <a:r>
              <a:rPr lang="en-GB" sz="2200" dirty="0"/>
              <a:t>documents, but you can accept them if you have the capacity for </a:t>
            </a:r>
            <a:r>
              <a:rPr lang="en-GB" sz="2200" dirty="0">
                <a:solidFill>
                  <a:srgbClr val="0000FF"/>
                </a:solidFill>
              </a:rPr>
              <a:t>appropriate and secure storage</a:t>
            </a:r>
            <a:r>
              <a:rPr lang="en-GB" sz="2200" dirty="0"/>
              <a:t> (and if safe for you to do so) </a:t>
            </a:r>
          </a:p>
          <a:p>
            <a:pPr marL="285750" indent="-285750">
              <a:buFont typeface="Arial"/>
              <a:buChar char="•"/>
            </a:pPr>
            <a:endParaRPr lang="en-GB" sz="2200" dirty="0"/>
          </a:p>
          <a:p>
            <a:pPr algn="ctr"/>
            <a:r>
              <a:rPr lang="en-GB" sz="2200" dirty="0"/>
              <a:t> </a:t>
            </a:r>
            <a:r>
              <a:rPr lang="en-GB" sz="2200" b="1" u="sng" dirty="0"/>
              <a:t>COMPLY WITH THE FOLLOWING MINIMUM REQUIREMENTS</a:t>
            </a:r>
          </a:p>
          <a:p>
            <a:pPr algn="ctr"/>
            <a:r>
              <a:rPr lang="en-GB" sz="2200" b="1" u="sng" dirty="0"/>
              <a:t>WHEN DEALING WITH DOCUMENTS</a:t>
            </a:r>
          </a:p>
          <a:p>
            <a:pPr marL="285750" indent="-285750">
              <a:buFont typeface="Arial"/>
              <a:buChar char="•"/>
            </a:pPr>
            <a:endParaRPr lang="en-GB" sz="2200" dirty="0"/>
          </a:p>
          <a:p>
            <a:pPr marL="285750" indent="-285750">
              <a:buFont typeface="Arial"/>
              <a:buChar char="•"/>
            </a:pPr>
            <a:endParaRPr lang="en-GB" sz="2200" dirty="0"/>
          </a:p>
          <a:p>
            <a:pPr marL="285750" indent="-285750">
              <a:buFont typeface="Arial"/>
              <a:buChar char="•"/>
            </a:pPr>
            <a:endParaRPr lang="en-GB" sz="2200" dirty="0"/>
          </a:p>
          <a:p>
            <a:pPr marL="285750" indent="-285750">
              <a:buFont typeface="Arial"/>
              <a:buChar char="•"/>
            </a:pPr>
            <a:endParaRPr lang="en-GB" sz="2200" dirty="0"/>
          </a:p>
        </p:txBody>
      </p:sp>
      <p:pic>
        <p:nvPicPr>
          <p:cNvPr id="9" name="Picture 2" descr="C:\Users\Niamh\AppData\Local\Microsoft\Windows\Temporary Internet Files\Content.IE5\3V23CDHY\australatina___stop_sign_by_australatina-d6g2yu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188640"/>
            <a:ext cx="938352" cy="945731"/>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1" name="Diagram 10"/>
          <p:cNvGraphicFramePr/>
          <p:nvPr>
            <p:extLst>
              <p:ext uri="{D42A27DB-BD31-4B8C-83A1-F6EECF244321}">
                <p14:modId xmlns:p14="http://schemas.microsoft.com/office/powerpoint/2010/main" val="3423531531"/>
              </p:ext>
            </p:extLst>
          </p:nvPr>
        </p:nvGraphicFramePr>
        <p:xfrm>
          <a:off x="264220" y="4576812"/>
          <a:ext cx="8640960" cy="19442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96796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Processing documents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7</a:t>
            </a:fld>
            <a:endParaRPr lang="en-US" sz="1800" b="1" dirty="0">
              <a:latin typeface="+mj-lt"/>
            </a:endParaRPr>
          </a:p>
        </p:txBody>
      </p:sp>
      <p:sp>
        <p:nvSpPr>
          <p:cNvPr id="4" name="TextBox 3"/>
          <p:cNvSpPr txBox="1"/>
          <p:nvPr/>
        </p:nvSpPr>
        <p:spPr>
          <a:xfrm>
            <a:off x="0" y="1340768"/>
            <a:ext cx="9144000" cy="369332"/>
          </a:xfrm>
          <a:prstGeom prst="rect">
            <a:avLst/>
          </a:prstGeom>
          <a:noFill/>
        </p:spPr>
        <p:txBody>
          <a:bodyPr wrap="square" rtlCol="0">
            <a:spAutoFit/>
          </a:bodyPr>
          <a:lstStyle/>
          <a:p>
            <a:pPr algn="ctr"/>
            <a:endParaRPr lang="en-GB" dirty="0">
              <a:solidFill>
                <a:schemeClr val="bg1">
                  <a:lumMod val="50000"/>
                </a:schemeClr>
              </a:solidFill>
            </a:endParaRPr>
          </a:p>
        </p:txBody>
      </p:sp>
      <p:sp>
        <p:nvSpPr>
          <p:cNvPr id="2" name="TextBox 1"/>
          <p:cNvSpPr txBox="1"/>
          <p:nvPr/>
        </p:nvSpPr>
        <p:spPr>
          <a:xfrm>
            <a:off x="0" y="1412776"/>
            <a:ext cx="9145836" cy="1107996"/>
          </a:xfrm>
          <a:prstGeom prst="rect">
            <a:avLst/>
          </a:prstGeom>
          <a:noFill/>
        </p:spPr>
        <p:txBody>
          <a:bodyPr wrap="square" rtlCol="0">
            <a:spAutoFit/>
          </a:bodyPr>
          <a:lstStyle/>
          <a:p>
            <a:pPr algn="ctr"/>
            <a:r>
              <a:rPr lang="en-GB" sz="2200" b="1" u="sng" dirty="0"/>
              <a:t>COMPLY WITH THE FOLLOWING MINIMUM REQUIREMENTS</a:t>
            </a:r>
          </a:p>
          <a:p>
            <a:pPr algn="ctr"/>
            <a:endParaRPr lang="en-GB" sz="2200" b="1" u="sng" dirty="0"/>
          </a:p>
          <a:p>
            <a:pPr algn="ctr"/>
            <a:endParaRPr lang="en-GB" sz="2200" b="1" u="sng" dirty="0"/>
          </a:p>
        </p:txBody>
      </p:sp>
      <p:graphicFrame>
        <p:nvGraphicFramePr>
          <p:cNvPr id="3" name="Diagram 2"/>
          <p:cNvGraphicFramePr/>
          <p:nvPr>
            <p:extLst>
              <p:ext uri="{D42A27DB-BD31-4B8C-83A1-F6EECF244321}">
                <p14:modId xmlns:p14="http://schemas.microsoft.com/office/powerpoint/2010/main" val="2048768265"/>
              </p:ext>
            </p:extLst>
          </p:nvPr>
        </p:nvGraphicFramePr>
        <p:xfrm>
          <a:off x="395536" y="1916832"/>
          <a:ext cx="828092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666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Processing sites of violations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8</a:t>
            </a:fld>
            <a:endParaRPr lang="en-US" sz="1800" b="1" dirty="0">
              <a:latin typeface="+mj-lt"/>
            </a:endParaRPr>
          </a:p>
        </p:txBody>
      </p:sp>
      <p:sp>
        <p:nvSpPr>
          <p:cNvPr id="4" name="TextBox 3"/>
          <p:cNvSpPr txBox="1"/>
          <p:nvPr/>
        </p:nvSpPr>
        <p:spPr>
          <a:xfrm>
            <a:off x="107504" y="1340769"/>
            <a:ext cx="9036496" cy="877163"/>
          </a:xfrm>
          <a:prstGeom prst="rect">
            <a:avLst/>
          </a:prstGeom>
          <a:noFill/>
        </p:spPr>
        <p:txBody>
          <a:bodyPr wrap="square" rtlCol="0">
            <a:spAutoFit/>
          </a:bodyPr>
          <a:lstStyle/>
          <a:p>
            <a:pPr algn="ctr"/>
            <a:r>
              <a:rPr lang="en-GB" sz="1700" dirty="0">
                <a:solidFill>
                  <a:schemeClr val="bg1">
                    <a:lumMod val="50000"/>
                  </a:schemeClr>
                </a:solidFill>
              </a:rPr>
              <a:t>International </a:t>
            </a:r>
            <a:r>
              <a:rPr lang="en-GB" sz="1700" dirty="0" smtClean="0">
                <a:solidFill>
                  <a:schemeClr val="bg1">
                    <a:lumMod val="50000"/>
                  </a:schemeClr>
                </a:solidFill>
              </a:rPr>
              <a:t>Protocol, </a:t>
            </a:r>
            <a:r>
              <a:rPr lang="en-GB" sz="1700" dirty="0">
                <a:solidFill>
                  <a:schemeClr val="bg1">
                    <a:lumMod val="50000"/>
                  </a:schemeClr>
                </a:solidFill>
              </a:rPr>
              <a:t>pages 189-198</a:t>
            </a:r>
          </a:p>
          <a:p>
            <a:pPr algn="ctr"/>
            <a:r>
              <a:rPr lang="en-GB" sz="1700" dirty="0">
                <a:solidFill>
                  <a:schemeClr val="bg1">
                    <a:lumMod val="50000"/>
                  </a:schemeClr>
                </a:solidFill>
              </a:rPr>
              <a:t>Module 9 </a:t>
            </a:r>
            <a:r>
              <a:rPr lang="mr-IN" sz="1700" dirty="0">
                <a:solidFill>
                  <a:schemeClr val="bg1">
                    <a:lumMod val="50000"/>
                  </a:schemeClr>
                </a:solidFill>
              </a:rPr>
              <a:t>–</a:t>
            </a:r>
            <a:r>
              <a:rPr lang="en-GB" sz="1700" dirty="0">
                <a:solidFill>
                  <a:schemeClr val="bg1">
                    <a:lumMod val="50000"/>
                  </a:schemeClr>
                </a:solidFill>
              </a:rPr>
              <a:t> Planning and Module 10 </a:t>
            </a:r>
            <a:r>
              <a:rPr lang="mr-IN" sz="1700" dirty="0">
                <a:solidFill>
                  <a:schemeClr val="bg1">
                    <a:lumMod val="50000"/>
                  </a:schemeClr>
                </a:solidFill>
              </a:rPr>
              <a:t>–</a:t>
            </a:r>
            <a:r>
              <a:rPr lang="en-GB" sz="1700" dirty="0">
                <a:solidFill>
                  <a:schemeClr val="bg1">
                    <a:lumMod val="50000"/>
                  </a:schemeClr>
                </a:solidFill>
              </a:rPr>
              <a:t> Types of </a:t>
            </a:r>
            <a:r>
              <a:rPr lang="en-GB" sz="1700" dirty="0" smtClean="0">
                <a:solidFill>
                  <a:schemeClr val="bg1">
                    <a:lumMod val="50000"/>
                  </a:schemeClr>
                </a:solidFill>
              </a:rPr>
              <a:t>Evidence </a:t>
            </a:r>
            <a:endParaRPr lang="en-GB" sz="1700" dirty="0">
              <a:solidFill>
                <a:schemeClr val="bg1">
                  <a:lumMod val="50000"/>
                </a:schemeClr>
              </a:solidFill>
            </a:endParaRPr>
          </a:p>
          <a:p>
            <a:pPr algn="ctr"/>
            <a:r>
              <a:rPr lang="en-GB" sz="1700" dirty="0">
                <a:solidFill>
                  <a:schemeClr val="bg1">
                    <a:lumMod val="50000"/>
                  </a:schemeClr>
                </a:solidFill>
              </a:rPr>
              <a:t>Annex 3 </a:t>
            </a:r>
            <a:r>
              <a:rPr lang="mr-IN" sz="1700" dirty="0">
                <a:solidFill>
                  <a:schemeClr val="bg1">
                    <a:lumMod val="50000"/>
                  </a:schemeClr>
                </a:solidFill>
              </a:rPr>
              <a:t>–</a:t>
            </a:r>
            <a:r>
              <a:rPr lang="en-GB" sz="1700" dirty="0">
                <a:solidFill>
                  <a:schemeClr val="bg1">
                    <a:lumMod val="50000"/>
                  </a:schemeClr>
                </a:solidFill>
              </a:rPr>
              <a:t> Reasons not to Collect Physical </a:t>
            </a:r>
            <a:r>
              <a:rPr lang="en-GB" sz="1700" dirty="0" smtClean="0">
                <a:solidFill>
                  <a:schemeClr val="bg1">
                    <a:lumMod val="50000"/>
                  </a:schemeClr>
                </a:solidFill>
              </a:rPr>
              <a:t>Evidence/Annex </a:t>
            </a:r>
            <a:r>
              <a:rPr lang="en-GB" sz="1700" dirty="0">
                <a:solidFill>
                  <a:schemeClr val="bg1">
                    <a:lumMod val="50000"/>
                  </a:schemeClr>
                </a:solidFill>
              </a:rPr>
              <a:t>9 </a:t>
            </a:r>
            <a:r>
              <a:rPr lang="mr-IN" sz="1700" dirty="0">
                <a:solidFill>
                  <a:schemeClr val="bg1">
                    <a:lumMod val="50000"/>
                  </a:schemeClr>
                </a:solidFill>
              </a:rPr>
              <a:t>–</a:t>
            </a:r>
            <a:r>
              <a:rPr lang="en-GB" sz="1700" dirty="0">
                <a:solidFill>
                  <a:schemeClr val="bg1">
                    <a:lumMod val="50000"/>
                  </a:schemeClr>
                </a:solidFill>
              </a:rPr>
              <a:t> Chain of Custody Form</a:t>
            </a:r>
          </a:p>
        </p:txBody>
      </p:sp>
      <p:sp>
        <p:nvSpPr>
          <p:cNvPr id="8" name="TextBox 7"/>
          <p:cNvSpPr txBox="1"/>
          <p:nvPr/>
        </p:nvSpPr>
        <p:spPr>
          <a:xfrm>
            <a:off x="179512" y="2492896"/>
            <a:ext cx="8784976" cy="769441"/>
          </a:xfrm>
          <a:prstGeom prst="rect">
            <a:avLst/>
          </a:prstGeom>
          <a:noFill/>
        </p:spPr>
        <p:txBody>
          <a:bodyPr wrap="square" rtlCol="0">
            <a:spAutoFit/>
          </a:bodyPr>
          <a:lstStyle/>
          <a:p>
            <a:pPr algn="just"/>
            <a:endParaRPr lang="en-GB" sz="2200" dirty="0">
              <a:solidFill>
                <a:srgbClr val="0000FF"/>
              </a:solidFill>
            </a:endParaRPr>
          </a:p>
          <a:p>
            <a:pPr marL="342900" indent="-342900" algn="just">
              <a:buFont typeface="Arial"/>
              <a:buChar char="•"/>
            </a:pPr>
            <a:endParaRPr lang="en-GB" sz="2200" dirty="0">
              <a:solidFill>
                <a:srgbClr val="000000"/>
              </a:solidFill>
            </a:endParaRPr>
          </a:p>
        </p:txBody>
      </p:sp>
      <p:sp>
        <p:nvSpPr>
          <p:cNvPr id="2" name="TextBox 1"/>
          <p:cNvSpPr txBox="1"/>
          <p:nvPr/>
        </p:nvSpPr>
        <p:spPr>
          <a:xfrm>
            <a:off x="19088" y="2276872"/>
            <a:ext cx="8928992" cy="4154983"/>
          </a:xfrm>
          <a:prstGeom prst="rect">
            <a:avLst/>
          </a:prstGeom>
          <a:noFill/>
        </p:spPr>
        <p:txBody>
          <a:bodyPr wrap="square" rtlCol="0">
            <a:spAutoFit/>
          </a:bodyPr>
          <a:lstStyle/>
          <a:p>
            <a:pPr marL="285750" indent="-285750" algn="just">
              <a:buFont typeface="Arial"/>
              <a:buChar char="•"/>
            </a:pPr>
            <a:r>
              <a:rPr lang="en-GB" sz="2200" dirty="0"/>
              <a:t>If you are able to </a:t>
            </a:r>
            <a:r>
              <a:rPr lang="en-GB" sz="2200" dirty="0">
                <a:solidFill>
                  <a:srgbClr val="0000FF"/>
                </a:solidFill>
              </a:rPr>
              <a:t>safely access </a:t>
            </a:r>
            <a:r>
              <a:rPr lang="en-GB" sz="2200" dirty="0"/>
              <a:t>a site or location where </a:t>
            </a:r>
            <a:r>
              <a:rPr lang="en-GB" sz="2200" dirty="0" smtClean="0"/>
              <a:t>CARSV </a:t>
            </a:r>
            <a:r>
              <a:rPr lang="en-GB" sz="2200" dirty="0"/>
              <a:t>took place, it can be a source of very </a:t>
            </a:r>
            <a:r>
              <a:rPr lang="en-GB" sz="2200" dirty="0">
                <a:solidFill>
                  <a:srgbClr val="0000FF"/>
                </a:solidFill>
              </a:rPr>
              <a:t>valuable physical, documentary </a:t>
            </a:r>
            <a:r>
              <a:rPr lang="en-GB" sz="2200" dirty="0">
                <a:solidFill>
                  <a:srgbClr val="000000"/>
                </a:solidFill>
              </a:rPr>
              <a:t>and</a:t>
            </a:r>
            <a:r>
              <a:rPr lang="en-GB" sz="2200" dirty="0">
                <a:solidFill>
                  <a:srgbClr val="0000FF"/>
                </a:solidFill>
              </a:rPr>
              <a:t> digital information </a:t>
            </a:r>
            <a:r>
              <a:rPr lang="en-GB" sz="2200" dirty="0"/>
              <a:t>that can corroborate testimonial evidence </a:t>
            </a:r>
            <a:r>
              <a:rPr lang="mr-IN" sz="2200" dirty="0"/>
              <a:t>–</a:t>
            </a:r>
            <a:r>
              <a:rPr lang="en-GB" sz="2200" dirty="0"/>
              <a:t> collaboration of </a:t>
            </a:r>
            <a:r>
              <a:rPr lang="en-GB" sz="2200" dirty="0">
                <a:solidFill>
                  <a:srgbClr val="0000FF"/>
                </a:solidFill>
              </a:rPr>
              <a:t>medical/forensic </a:t>
            </a:r>
            <a:r>
              <a:rPr lang="en-GB" sz="2200" dirty="0" smtClean="0">
                <a:solidFill>
                  <a:srgbClr val="0000FF"/>
                </a:solidFill>
              </a:rPr>
              <a:t>experts</a:t>
            </a:r>
            <a:r>
              <a:rPr lang="en-GB" sz="2200" dirty="0" smtClean="0">
                <a:solidFill>
                  <a:srgbClr val="000000"/>
                </a:solidFill>
              </a:rPr>
              <a:t> is </a:t>
            </a:r>
            <a:r>
              <a:rPr lang="en-GB" sz="2200" dirty="0"/>
              <a:t>key</a:t>
            </a:r>
          </a:p>
          <a:p>
            <a:pPr marL="285750" indent="-285750" algn="just">
              <a:buFont typeface="Arial"/>
              <a:buChar char="•"/>
            </a:pPr>
            <a:endParaRPr lang="en-GB" sz="2200" dirty="0"/>
          </a:p>
          <a:p>
            <a:pPr marL="285750" indent="-285750" algn="just">
              <a:buFont typeface="Arial"/>
              <a:buChar char="•"/>
            </a:pPr>
            <a:r>
              <a:rPr lang="en-GB" sz="2200" dirty="0"/>
              <a:t>Taking </a:t>
            </a:r>
            <a:r>
              <a:rPr lang="en-GB" sz="2200" dirty="0">
                <a:solidFill>
                  <a:srgbClr val="0000FF"/>
                </a:solidFill>
              </a:rPr>
              <a:t>photos</a:t>
            </a:r>
            <a:r>
              <a:rPr lang="en-GB" sz="2200" dirty="0"/>
              <a:t> or </a:t>
            </a:r>
            <a:r>
              <a:rPr lang="en-GB" sz="2200" dirty="0">
                <a:solidFill>
                  <a:srgbClr val="0000FF"/>
                </a:solidFill>
              </a:rPr>
              <a:t>video-recordings </a:t>
            </a:r>
            <a:r>
              <a:rPr lang="en-GB" sz="2200" dirty="0"/>
              <a:t>of the site of violation, making </a:t>
            </a:r>
            <a:r>
              <a:rPr lang="en-GB" sz="2200" dirty="0">
                <a:solidFill>
                  <a:srgbClr val="0000FF"/>
                </a:solidFill>
              </a:rPr>
              <a:t>sketches</a:t>
            </a:r>
            <a:r>
              <a:rPr lang="en-GB" sz="2200" dirty="0"/>
              <a:t> and recording </a:t>
            </a:r>
            <a:r>
              <a:rPr lang="en-GB" sz="2200" dirty="0">
                <a:solidFill>
                  <a:srgbClr val="0000FF"/>
                </a:solidFill>
              </a:rPr>
              <a:t>GPS coordinates </a:t>
            </a:r>
            <a:r>
              <a:rPr lang="en-GB" sz="2200" dirty="0"/>
              <a:t>can help establish relevant information about the </a:t>
            </a:r>
            <a:r>
              <a:rPr lang="en-GB" sz="2200" dirty="0">
                <a:solidFill>
                  <a:srgbClr val="0000FF"/>
                </a:solidFill>
              </a:rPr>
              <a:t>location and context</a:t>
            </a:r>
          </a:p>
          <a:p>
            <a:pPr marL="285750" indent="-285750" algn="just">
              <a:buFont typeface="Arial"/>
              <a:buChar char="•"/>
            </a:pPr>
            <a:endParaRPr lang="en-GB" sz="2200" dirty="0">
              <a:solidFill>
                <a:srgbClr val="0000FF"/>
              </a:solidFill>
            </a:endParaRPr>
          </a:p>
          <a:p>
            <a:pPr marL="285750" indent="-285750" algn="just">
              <a:buFont typeface="Arial"/>
              <a:buChar char="•"/>
            </a:pPr>
            <a:r>
              <a:rPr lang="en-GB" sz="2200" dirty="0"/>
              <a:t>You should have </a:t>
            </a:r>
            <a:r>
              <a:rPr lang="en-GB" sz="2200" dirty="0">
                <a:solidFill>
                  <a:srgbClr val="0000FF"/>
                </a:solidFill>
              </a:rPr>
              <a:t>appropriately trained staff </a:t>
            </a:r>
            <a:r>
              <a:rPr lang="en-GB" sz="2200" dirty="0"/>
              <a:t>to collect any relevant physical, documentary or forensic evidence from the site </a:t>
            </a:r>
            <a:r>
              <a:rPr lang="mr-IN" sz="2200" dirty="0"/>
              <a:t>–</a:t>
            </a:r>
            <a:r>
              <a:rPr lang="en-GB" sz="2200" dirty="0"/>
              <a:t> if </a:t>
            </a:r>
            <a:r>
              <a:rPr lang="en-GB" sz="2200" dirty="0">
                <a:solidFill>
                  <a:srgbClr val="000000"/>
                </a:solidFill>
              </a:rPr>
              <a:t>not,</a:t>
            </a:r>
            <a:r>
              <a:rPr lang="en-GB" sz="2200" dirty="0"/>
              <a:t> you should only </a:t>
            </a:r>
            <a:r>
              <a:rPr lang="en-GB" sz="2200" dirty="0">
                <a:solidFill>
                  <a:srgbClr val="0000FF"/>
                </a:solidFill>
              </a:rPr>
              <a:t>record and document</a:t>
            </a:r>
            <a:r>
              <a:rPr lang="en-GB" sz="2200" dirty="0"/>
              <a:t> the site </a:t>
            </a:r>
          </a:p>
        </p:txBody>
      </p:sp>
    </p:spTree>
    <p:extLst>
      <p:ext uri="{BB962C8B-B14F-4D97-AF65-F5344CB8AC3E}">
        <p14:creationId xmlns:p14="http://schemas.microsoft.com/office/powerpoint/2010/main" val="42907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672" y="4725144"/>
            <a:ext cx="9036496" cy="1584176"/>
          </a:xfrm>
          <a:solidFill>
            <a:schemeClr val="accent3"/>
          </a:solidFill>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00"/>
              </a:solidFill>
            </a:endParaRPr>
          </a:p>
          <a:p>
            <a:pPr algn="l"/>
            <a:endParaRPr lang="en-GB" sz="2200" dirty="0">
              <a:solidFill>
                <a:srgbClr val="000000"/>
              </a:solidFill>
            </a:endParaRPr>
          </a:p>
          <a:p>
            <a:pPr marL="342900" indent="-342900" algn="l">
              <a:buFont typeface="Arial"/>
              <a:buChar char="•"/>
            </a:pPr>
            <a:endParaRPr lang="en-GB" sz="22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p>
          <a:p>
            <a:pPr marL="342900" indent="-342900" algn="l">
              <a:buFont typeface="Arial"/>
              <a:buChar char="•"/>
            </a:pPr>
            <a:endParaRPr lang="en-GB" sz="2400" dirty="0"/>
          </a:p>
          <a:p>
            <a:pPr marL="342900" indent="-342900" algn="l">
              <a:buFont typeface="Arial"/>
              <a:buChar char="•"/>
            </a:pPr>
            <a:endParaRPr lang="en-GB" sz="2400" dirty="0"/>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560840" cy="646331"/>
          </a:xfrm>
          <a:prstGeom prst="rect">
            <a:avLst/>
          </a:prstGeom>
          <a:noFill/>
        </p:spPr>
        <p:txBody>
          <a:bodyPr wrap="square" rtlCol="0">
            <a:spAutoFit/>
          </a:bodyPr>
          <a:lstStyle/>
          <a:p>
            <a:pPr algn="ctr"/>
            <a:r>
              <a:rPr lang="en-US" sz="3600" b="1" dirty="0"/>
              <a:t>Processing sites of violations</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9</a:t>
            </a:fld>
            <a:endParaRPr lang="en-US" sz="1800" b="1" dirty="0">
              <a:latin typeface="+mj-lt"/>
            </a:endParaRPr>
          </a:p>
        </p:txBody>
      </p:sp>
      <p:sp>
        <p:nvSpPr>
          <p:cNvPr id="4" name="TextBox 3"/>
          <p:cNvSpPr txBox="1"/>
          <p:nvPr/>
        </p:nvSpPr>
        <p:spPr>
          <a:xfrm>
            <a:off x="0" y="1340768"/>
            <a:ext cx="9144000" cy="1200329"/>
          </a:xfrm>
          <a:prstGeom prst="rect">
            <a:avLst/>
          </a:prstGeom>
          <a:noFill/>
        </p:spPr>
        <p:txBody>
          <a:bodyPr wrap="square" rtlCol="0">
            <a:spAutoFit/>
          </a:bodyPr>
          <a:lstStyle/>
          <a:p>
            <a:pPr algn="ctr"/>
            <a:r>
              <a:rPr lang="en-GB" dirty="0">
                <a:solidFill>
                  <a:schemeClr val="bg1">
                    <a:lumMod val="50000"/>
                  </a:schemeClr>
                </a:solidFill>
              </a:rPr>
              <a:t>International </a:t>
            </a:r>
            <a:r>
              <a:rPr lang="en-GB" dirty="0" smtClean="0">
                <a:solidFill>
                  <a:schemeClr val="bg1">
                    <a:lumMod val="50000"/>
                  </a:schemeClr>
                </a:solidFill>
              </a:rPr>
              <a:t>Protocol, </a:t>
            </a:r>
            <a:r>
              <a:rPr lang="en-GB" dirty="0">
                <a:solidFill>
                  <a:schemeClr val="bg1">
                    <a:lumMod val="50000"/>
                  </a:schemeClr>
                </a:solidFill>
              </a:rPr>
              <a:t>page 189</a:t>
            </a:r>
          </a:p>
          <a:p>
            <a:pPr algn="ctr"/>
            <a:r>
              <a:rPr lang="en-GB" dirty="0">
                <a:solidFill>
                  <a:schemeClr val="bg1">
                    <a:lumMod val="50000"/>
                  </a:schemeClr>
                </a:solidFill>
              </a:rPr>
              <a:t>Module 9 </a:t>
            </a:r>
            <a:r>
              <a:rPr lang="mr-IN" dirty="0">
                <a:solidFill>
                  <a:schemeClr val="bg1">
                    <a:lumMod val="50000"/>
                  </a:schemeClr>
                </a:solidFill>
              </a:rPr>
              <a:t>–</a:t>
            </a:r>
            <a:r>
              <a:rPr lang="en-GB" dirty="0">
                <a:solidFill>
                  <a:schemeClr val="bg1">
                    <a:lumMod val="50000"/>
                  </a:schemeClr>
                </a:solidFill>
              </a:rPr>
              <a:t> Planning and Module 10 </a:t>
            </a:r>
            <a:r>
              <a:rPr lang="mr-IN" dirty="0">
                <a:solidFill>
                  <a:schemeClr val="bg1">
                    <a:lumMod val="50000"/>
                  </a:schemeClr>
                </a:solidFill>
              </a:rPr>
              <a:t>–</a:t>
            </a:r>
            <a:r>
              <a:rPr lang="en-GB" dirty="0">
                <a:solidFill>
                  <a:schemeClr val="bg1">
                    <a:lumMod val="50000"/>
                  </a:schemeClr>
                </a:solidFill>
              </a:rPr>
              <a:t> Types of Evidence </a:t>
            </a:r>
          </a:p>
          <a:p>
            <a:pPr algn="ctr"/>
            <a:r>
              <a:rPr lang="en-GB" dirty="0">
                <a:solidFill>
                  <a:schemeClr val="bg1">
                    <a:lumMod val="50000"/>
                  </a:schemeClr>
                </a:solidFill>
              </a:rPr>
              <a:t>Module 13 </a:t>
            </a:r>
            <a:r>
              <a:rPr lang="mr-IN" dirty="0">
                <a:solidFill>
                  <a:schemeClr val="bg1">
                    <a:lumMod val="50000"/>
                  </a:schemeClr>
                </a:solidFill>
              </a:rPr>
              <a:t>–</a:t>
            </a:r>
            <a:r>
              <a:rPr lang="en-GB" dirty="0">
                <a:solidFill>
                  <a:schemeClr val="bg1">
                    <a:lumMod val="50000"/>
                  </a:schemeClr>
                </a:solidFill>
              </a:rPr>
              <a:t> Storing and Handling Information</a:t>
            </a:r>
          </a:p>
          <a:p>
            <a:pPr algn="ctr"/>
            <a:r>
              <a:rPr lang="en-GB" dirty="0">
                <a:solidFill>
                  <a:schemeClr val="bg1">
                    <a:lumMod val="50000"/>
                  </a:schemeClr>
                </a:solidFill>
              </a:rPr>
              <a:t>Annex 3 </a:t>
            </a:r>
            <a:r>
              <a:rPr lang="mr-IN" dirty="0">
                <a:solidFill>
                  <a:schemeClr val="bg1">
                    <a:lumMod val="50000"/>
                  </a:schemeClr>
                </a:solidFill>
              </a:rPr>
              <a:t>–</a:t>
            </a:r>
            <a:r>
              <a:rPr lang="en-GB" dirty="0">
                <a:solidFill>
                  <a:schemeClr val="bg1">
                    <a:lumMod val="50000"/>
                  </a:schemeClr>
                </a:solidFill>
              </a:rPr>
              <a:t> Reasons not to Collect Physical Evidence/Annex 9 </a:t>
            </a:r>
            <a:r>
              <a:rPr lang="mr-IN" dirty="0">
                <a:solidFill>
                  <a:schemeClr val="bg1">
                    <a:lumMod val="50000"/>
                  </a:schemeClr>
                </a:solidFill>
              </a:rPr>
              <a:t>–</a:t>
            </a:r>
            <a:r>
              <a:rPr lang="en-GB" dirty="0">
                <a:solidFill>
                  <a:schemeClr val="bg1">
                    <a:lumMod val="50000"/>
                  </a:schemeClr>
                </a:solidFill>
              </a:rPr>
              <a:t> Chain of Custody Form</a:t>
            </a:r>
          </a:p>
        </p:txBody>
      </p:sp>
      <p:sp>
        <p:nvSpPr>
          <p:cNvPr id="2" name="TextBox 1"/>
          <p:cNvSpPr txBox="1"/>
          <p:nvPr/>
        </p:nvSpPr>
        <p:spPr>
          <a:xfrm>
            <a:off x="251520" y="2564904"/>
            <a:ext cx="8894316" cy="430887"/>
          </a:xfrm>
          <a:prstGeom prst="rect">
            <a:avLst/>
          </a:prstGeom>
          <a:noFill/>
        </p:spPr>
        <p:txBody>
          <a:bodyPr wrap="square" rtlCol="0">
            <a:spAutoFit/>
          </a:bodyPr>
          <a:lstStyle/>
          <a:p>
            <a:pPr algn="ctr"/>
            <a:r>
              <a:rPr lang="en-GB" sz="2200" dirty="0"/>
              <a:t>Types of evidence which can be found at sites of violations include:</a:t>
            </a:r>
          </a:p>
        </p:txBody>
      </p:sp>
      <p:grpSp>
        <p:nvGrpSpPr>
          <p:cNvPr id="9" name="Group 8"/>
          <p:cNvGrpSpPr/>
          <p:nvPr/>
        </p:nvGrpSpPr>
        <p:grpSpPr>
          <a:xfrm>
            <a:off x="467544" y="3068960"/>
            <a:ext cx="8280919" cy="3240360"/>
            <a:chOff x="232826" y="2906908"/>
            <a:chExt cx="8352927" cy="3258396"/>
          </a:xfrm>
          <a:solidFill>
            <a:srgbClr val="C0F2C7"/>
          </a:solidFill>
        </p:grpSpPr>
        <p:sp>
          <p:nvSpPr>
            <p:cNvPr id="10" name="Freeform 9"/>
            <p:cNvSpPr/>
            <p:nvPr/>
          </p:nvSpPr>
          <p:spPr>
            <a:xfrm>
              <a:off x="6876256" y="4422691"/>
              <a:ext cx="1709497"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B5A2E4"/>
            </a:solidFill>
          </p:spPr>
          <p:style>
            <a:lnRef idx="0">
              <a:schemeClr val="lt1">
                <a:hueOff val="0"/>
                <a:satOff val="0"/>
                <a:lumOff val="0"/>
                <a:alphaOff val="0"/>
              </a:schemeClr>
            </a:lnRef>
            <a:fillRef idx="3">
              <a:schemeClr val="accent4">
                <a:hueOff val="0"/>
                <a:satOff val="0"/>
                <a:lumOff val="0"/>
                <a:alphaOff val="0"/>
              </a:schemeClr>
            </a:fillRef>
            <a:effectRef idx="3">
              <a:schemeClr val="accent4">
                <a:hueOff val="0"/>
                <a:satOff val="0"/>
                <a:lumOff val="0"/>
                <a:alphaOff val="0"/>
              </a:schemeClr>
            </a:effectRef>
            <a:fontRef idx="minor">
              <a:schemeClr val="lt1"/>
            </a:fontRef>
          </p:style>
          <p:txBody>
            <a:bodyPr spcFirstLastPara="0" vert="horz" wrap="square" lIns="36000" tIns="360000" rIns="36000" bIns="305799" numCol="1" spcCol="1270" anchor="ctr" anchorCtr="0">
              <a:noAutofit/>
            </a:bodyPr>
            <a:lstStyle/>
            <a:p>
              <a:pPr lvl="0" algn="ctr" defTabSz="800100">
                <a:lnSpc>
                  <a:spcPct val="90000"/>
                </a:lnSpc>
                <a:spcBef>
                  <a:spcPct val="0"/>
                </a:spcBef>
                <a:spcAft>
                  <a:spcPct val="35000"/>
                </a:spcAft>
              </a:pPr>
              <a:r>
                <a:rPr lang="en-IE" dirty="0">
                  <a:solidFill>
                    <a:srgbClr val="000000"/>
                  </a:solidFill>
                </a:rPr>
                <a:t>Proof of layout, physical features of scene </a:t>
              </a:r>
              <a:endParaRPr lang="nl-NL" sz="1800" kern="1200" dirty="0">
                <a:solidFill>
                  <a:srgbClr val="000000"/>
                </a:solidFill>
              </a:endParaRPr>
            </a:p>
          </p:txBody>
        </p:sp>
        <p:sp>
          <p:nvSpPr>
            <p:cNvPr id="11" name="Freeform 10"/>
            <p:cNvSpPr/>
            <p:nvPr/>
          </p:nvSpPr>
          <p:spPr>
            <a:xfrm>
              <a:off x="5993466" y="290690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BDB4FF"/>
            </a:solidFill>
          </p:spPr>
          <p:style>
            <a:lnRef idx="0">
              <a:schemeClr val="lt1">
                <a:hueOff val="0"/>
                <a:satOff val="0"/>
                <a:lumOff val="0"/>
                <a:alphaOff val="0"/>
              </a:schemeClr>
            </a:lnRef>
            <a:fillRef idx="3">
              <a:schemeClr val="accent4">
                <a:hueOff val="-293879"/>
                <a:satOff val="-813"/>
                <a:lumOff val="504"/>
                <a:alphaOff val="0"/>
              </a:schemeClr>
            </a:fillRef>
            <a:effectRef idx="3">
              <a:schemeClr val="accent4">
                <a:hueOff val="-293879"/>
                <a:satOff val="-813"/>
                <a:lumOff val="504"/>
                <a:alphaOff val="0"/>
              </a:schemeClr>
            </a:effectRef>
            <a:fontRef idx="minor">
              <a:schemeClr val="lt1"/>
            </a:fontRef>
          </p:style>
          <p:txBody>
            <a:bodyPr spcFirstLastPara="0" vert="horz" wrap="square" lIns="0" tIns="237219" rIns="0" bIns="237219" numCol="1" spcCol="1270" anchor="ctr" anchorCtr="0">
              <a:noAutofit/>
            </a:bodyPr>
            <a:lstStyle/>
            <a:p>
              <a:pPr lvl="0" algn="ctr" defTabSz="933450">
                <a:lnSpc>
                  <a:spcPct val="90000"/>
                </a:lnSpc>
                <a:spcBef>
                  <a:spcPct val="0"/>
                </a:spcBef>
                <a:spcAft>
                  <a:spcPct val="35000"/>
                </a:spcAft>
              </a:pPr>
              <a:r>
                <a:rPr lang="en-IE" dirty="0">
                  <a:solidFill>
                    <a:srgbClr val="000000"/>
                  </a:solidFill>
                </a:rPr>
                <a:t>Documents, official records, orders, duty logs, IDs</a:t>
              </a:r>
              <a:endParaRPr lang="nl-NL" kern="1200" dirty="0">
                <a:solidFill>
                  <a:srgbClr val="000000"/>
                </a:solidFill>
              </a:endParaRPr>
            </a:p>
          </p:txBody>
        </p:sp>
        <p:sp>
          <p:nvSpPr>
            <p:cNvPr id="12" name="Freeform 11"/>
            <p:cNvSpPr/>
            <p:nvPr/>
          </p:nvSpPr>
          <p:spPr>
            <a:xfrm>
              <a:off x="232826" y="290690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grpFill/>
          </p:spPr>
          <p:style>
            <a:lnRef idx="0">
              <a:schemeClr val="lt1">
                <a:hueOff val="0"/>
                <a:satOff val="0"/>
                <a:lumOff val="0"/>
                <a:alphaOff val="0"/>
              </a:schemeClr>
            </a:lnRef>
            <a:fillRef idx="3">
              <a:schemeClr val="accent4">
                <a:hueOff val="-587759"/>
                <a:satOff val="-1626"/>
                <a:lumOff val="1009"/>
                <a:alphaOff val="0"/>
              </a:schemeClr>
            </a:fillRef>
            <a:effectRef idx="3">
              <a:schemeClr val="accent4">
                <a:hueOff val="-587759"/>
                <a:satOff val="-1626"/>
                <a:lumOff val="1009"/>
                <a:alphaOff val="0"/>
              </a:schemeClr>
            </a:effectRef>
            <a:fontRef idx="minor">
              <a:schemeClr val="lt1"/>
            </a:fontRef>
          </p:style>
          <p:txBody>
            <a:bodyPr spcFirstLastPara="0" vert="horz" wrap="square" lIns="0" tIns="294369" rIns="0" bIns="294369" numCol="1" spcCol="1270" anchor="ctr" anchorCtr="0">
              <a:noAutofit/>
            </a:bodyPr>
            <a:lstStyle/>
            <a:p>
              <a:pPr lvl="0" algn="ctr" defTabSz="666750">
                <a:lnSpc>
                  <a:spcPct val="90000"/>
                </a:lnSpc>
                <a:spcBef>
                  <a:spcPct val="0"/>
                </a:spcBef>
                <a:spcAft>
                  <a:spcPct val="35000"/>
                </a:spcAft>
              </a:pPr>
              <a:r>
                <a:rPr lang="en-IE" dirty="0">
                  <a:solidFill>
                    <a:schemeClr val="tx1"/>
                  </a:solidFill>
                </a:rPr>
                <a:t>Clothing, </a:t>
              </a:r>
              <a:r>
                <a:rPr lang="en-IE" dirty="0">
                  <a:solidFill>
                    <a:srgbClr val="000000"/>
                  </a:solidFill>
                </a:rPr>
                <a:t>uniforms, bedding, sheets</a:t>
              </a:r>
              <a:endParaRPr lang="nl-NL" kern="1200" dirty="0">
                <a:solidFill>
                  <a:srgbClr val="000000"/>
                </a:solidFill>
              </a:endParaRPr>
            </a:p>
          </p:txBody>
        </p:sp>
        <p:sp>
          <p:nvSpPr>
            <p:cNvPr id="13" name="Freeform 12"/>
            <p:cNvSpPr/>
            <p:nvPr/>
          </p:nvSpPr>
          <p:spPr>
            <a:xfrm>
              <a:off x="1185563" y="4422693"/>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7BAFB7"/>
            </a:solidFill>
          </p:spPr>
          <p:style>
            <a:lnRef idx="0">
              <a:schemeClr val="lt1">
                <a:hueOff val="0"/>
                <a:satOff val="0"/>
                <a:lumOff val="0"/>
                <a:alphaOff val="0"/>
              </a:schemeClr>
            </a:lnRef>
            <a:fillRef idx="3">
              <a:schemeClr val="accent4">
                <a:hueOff val="-881638"/>
                <a:satOff val="-2439"/>
                <a:lumOff val="1513"/>
                <a:alphaOff val="0"/>
              </a:schemeClr>
            </a:fillRef>
            <a:effectRef idx="3">
              <a:schemeClr val="accent4">
                <a:hueOff val="-881638"/>
                <a:satOff val="-2439"/>
                <a:lumOff val="1513"/>
                <a:alphaOff val="0"/>
              </a:schemeClr>
            </a:effectRef>
            <a:fontRef idx="minor">
              <a:schemeClr val="lt1"/>
            </a:fontRef>
          </p:style>
          <p:txBody>
            <a:bodyPr spcFirstLastPara="0" vert="horz" wrap="square" lIns="36000" tIns="237219" rIns="36000" bIns="237219" numCol="1" spcCol="1270" anchor="ctr" anchorCtr="0">
              <a:noAutofit/>
            </a:bodyPr>
            <a:lstStyle/>
            <a:p>
              <a:pPr lvl="0" algn="ctr" defTabSz="800100">
                <a:lnSpc>
                  <a:spcPct val="90000"/>
                </a:lnSpc>
                <a:spcBef>
                  <a:spcPct val="0"/>
                </a:spcBef>
                <a:spcAft>
                  <a:spcPct val="35000"/>
                </a:spcAft>
              </a:pPr>
              <a:r>
                <a:rPr lang="en-IE" sz="1800" kern="1200" dirty="0">
                  <a:solidFill>
                    <a:srgbClr val="000000"/>
                  </a:solidFill>
                </a:rPr>
                <a:t>Phones, computers, other electronic devices</a:t>
              </a:r>
              <a:endParaRPr lang="nl-NL" sz="1800" kern="1200" dirty="0">
                <a:solidFill>
                  <a:srgbClr val="000000"/>
                </a:solidFill>
              </a:endParaRPr>
            </a:p>
          </p:txBody>
        </p:sp>
        <p:sp>
          <p:nvSpPr>
            <p:cNvPr id="14" name="Freeform 13"/>
            <p:cNvSpPr/>
            <p:nvPr/>
          </p:nvSpPr>
          <p:spPr>
            <a:xfrm>
              <a:off x="4098348" y="2942390"/>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74ACD7"/>
            </a:solidFill>
          </p:spPr>
          <p:style>
            <a:lnRef idx="0">
              <a:schemeClr val="lt1">
                <a:hueOff val="0"/>
                <a:satOff val="0"/>
                <a:lumOff val="0"/>
                <a:alphaOff val="0"/>
              </a:schemeClr>
            </a:lnRef>
            <a:fillRef idx="3">
              <a:schemeClr val="accent4">
                <a:hueOff val="-1175518"/>
                <a:satOff val="-3251"/>
                <a:lumOff val="2017"/>
                <a:alphaOff val="0"/>
              </a:schemeClr>
            </a:fillRef>
            <a:effectRef idx="3">
              <a:schemeClr val="accent4">
                <a:hueOff val="-1175518"/>
                <a:satOff val="-3251"/>
                <a:lumOff val="2017"/>
                <a:alphaOff val="0"/>
              </a:schemeClr>
            </a:effectRef>
            <a:fontRef idx="minor">
              <a:schemeClr val="lt1"/>
            </a:fontRef>
          </p:style>
          <p:txBody>
            <a:bodyPr spcFirstLastPara="0" vert="horz" wrap="square" lIns="0" tIns="294369" rIns="0" bIns="294369" numCol="1" spcCol="1270" anchor="ctr" anchorCtr="0">
              <a:noAutofit/>
            </a:bodyPr>
            <a:lstStyle/>
            <a:p>
              <a:pPr lvl="0" algn="ctr" defTabSz="666750">
                <a:lnSpc>
                  <a:spcPct val="90000"/>
                </a:lnSpc>
                <a:spcBef>
                  <a:spcPct val="0"/>
                </a:spcBef>
                <a:spcAft>
                  <a:spcPct val="35000"/>
                </a:spcAft>
              </a:pPr>
              <a:r>
                <a:rPr lang="en-IE" dirty="0">
                  <a:solidFill>
                    <a:srgbClr val="000000"/>
                  </a:solidFill>
                </a:rPr>
                <a:t>Stains, blood, semen or other bodily fluids</a:t>
              </a:r>
              <a:endParaRPr lang="nl-NL" kern="1200" dirty="0">
                <a:solidFill>
                  <a:srgbClr val="000000"/>
                </a:solidFill>
              </a:endParaRPr>
            </a:p>
          </p:txBody>
        </p:sp>
        <p:sp>
          <p:nvSpPr>
            <p:cNvPr id="15" name="Freeform 14"/>
            <p:cNvSpPr/>
            <p:nvPr/>
          </p:nvSpPr>
          <p:spPr>
            <a:xfrm>
              <a:off x="2138282" y="2913308"/>
              <a:ext cx="1727540" cy="1742612"/>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chemeClr val="accent1"/>
            </a:solidFill>
          </p:spPr>
          <p:style>
            <a:lnRef idx="0">
              <a:schemeClr val="lt1">
                <a:hueOff val="0"/>
                <a:satOff val="0"/>
                <a:lumOff val="0"/>
                <a:alphaOff val="0"/>
              </a:schemeClr>
            </a:lnRef>
            <a:fillRef idx="3">
              <a:schemeClr val="accent4">
                <a:hueOff val="-1469397"/>
                <a:satOff val="-4064"/>
                <a:lumOff val="2521"/>
                <a:alphaOff val="0"/>
              </a:schemeClr>
            </a:fillRef>
            <a:effectRef idx="3">
              <a:schemeClr val="accent4">
                <a:hueOff val="-1469397"/>
                <a:satOff val="-4064"/>
                <a:lumOff val="2521"/>
                <a:alphaOff val="0"/>
              </a:schemeClr>
            </a:effectRef>
            <a:fontRef idx="minor">
              <a:schemeClr val="lt1"/>
            </a:fontRef>
          </p:style>
          <p:txBody>
            <a:bodyPr spcFirstLastPara="0" vert="horz" wrap="square" lIns="0" tIns="237219" rIns="0" bIns="237220" numCol="1" spcCol="1270" anchor="ctr" anchorCtr="0">
              <a:noAutofit/>
            </a:bodyPr>
            <a:lstStyle/>
            <a:p>
              <a:pPr lvl="0" algn="ctr" defTabSz="933450">
                <a:lnSpc>
                  <a:spcPct val="90000"/>
                </a:lnSpc>
                <a:spcBef>
                  <a:spcPct val="0"/>
                </a:spcBef>
                <a:spcAft>
                  <a:spcPct val="35000"/>
                </a:spcAft>
              </a:pPr>
              <a:r>
                <a:rPr lang="en-IE" dirty="0">
                  <a:solidFill>
                    <a:srgbClr val="000000"/>
                  </a:solidFill>
                </a:rPr>
                <a:t>Weapons, knives, bullets, shells, shrapnel</a:t>
              </a:r>
              <a:endParaRPr lang="nl-NL" kern="1200" dirty="0">
                <a:solidFill>
                  <a:srgbClr val="000000"/>
                </a:solidFill>
              </a:endParaRPr>
            </a:p>
          </p:txBody>
        </p:sp>
        <p:sp>
          <p:nvSpPr>
            <p:cNvPr id="16" name="Freeform 15"/>
            <p:cNvSpPr/>
            <p:nvPr/>
          </p:nvSpPr>
          <p:spPr>
            <a:xfrm>
              <a:off x="3091022" y="4421517"/>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5A9BB5"/>
            </a:solidFill>
          </p:spPr>
          <p:style>
            <a:lnRef idx="0">
              <a:schemeClr val="lt1">
                <a:hueOff val="0"/>
                <a:satOff val="0"/>
                <a:lumOff val="0"/>
                <a:alphaOff val="0"/>
              </a:schemeClr>
            </a:lnRef>
            <a:fillRef idx="3">
              <a:schemeClr val="accent4">
                <a:hueOff val="-1763277"/>
                <a:satOff val="-4877"/>
                <a:lumOff val="3026"/>
                <a:alphaOff val="0"/>
              </a:schemeClr>
            </a:fillRef>
            <a:effectRef idx="3">
              <a:schemeClr val="accent4">
                <a:hueOff val="-1763277"/>
                <a:satOff val="-4877"/>
                <a:lumOff val="3026"/>
                <a:alphaOff val="0"/>
              </a:schemeClr>
            </a:effectRef>
            <a:fontRef idx="minor">
              <a:schemeClr val="lt1"/>
            </a:fontRef>
          </p:style>
          <p:txBody>
            <a:bodyPr spcFirstLastPara="0" vert="horz" wrap="square" lIns="0" tIns="294369" rIns="0" bIns="294369" numCol="1" spcCol="1270" anchor="ctr" anchorCtr="0">
              <a:noAutofit/>
            </a:bodyPr>
            <a:lstStyle/>
            <a:p>
              <a:pPr lvl="0" algn="ctr" defTabSz="666750">
                <a:lnSpc>
                  <a:spcPct val="90000"/>
                </a:lnSpc>
                <a:spcBef>
                  <a:spcPct val="0"/>
                </a:spcBef>
                <a:spcAft>
                  <a:spcPct val="35000"/>
                </a:spcAft>
              </a:pPr>
              <a:r>
                <a:rPr lang="en-IE" kern="1200" dirty="0">
                  <a:solidFill>
                    <a:srgbClr val="000000"/>
                  </a:solidFill>
                </a:rPr>
                <a:t>Bodies, body parts, skeletal remains</a:t>
              </a:r>
              <a:endParaRPr lang="nl-NL" kern="1200" dirty="0">
                <a:solidFill>
                  <a:srgbClr val="000000"/>
                </a:solidFill>
              </a:endParaRPr>
            </a:p>
          </p:txBody>
        </p:sp>
        <p:sp>
          <p:nvSpPr>
            <p:cNvPr id="17" name="Freeform 16"/>
            <p:cNvSpPr/>
            <p:nvPr/>
          </p:nvSpPr>
          <p:spPr>
            <a:xfrm>
              <a:off x="5027646" y="4421518"/>
              <a:ext cx="1727539" cy="1742611"/>
            </a:xfrm>
            <a:custGeom>
              <a:avLst/>
              <a:gdLst>
                <a:gd name="connsiteX0" fmla="*/ 0 w 1522261"/>
                <a:gd name="connsiteY0" fmla="*/ 662184 h 1324367"/>
                <a:gd name="connsiteX1" fmla="*/ 331092 w 1522261"/>
                <a:gd name="connsiteY1" fmla="*/ 0 h 1324367"/>
                <a:gd name="connsiteX2" fmla="*/ 1191169 w 1522261"/>
                <a:gd name="connsiteY2" fmla="*/ 0 h 1324367"/>
                <a:gd name="connsiteX3" fmla="*/ 1522261 w 1522261"/>
                <a:gd name="connsiteY3" fmla="*/ 662184 h 1324367"/>
                <a:gd name="connsiteX4" fmla="*/ 1191169 w 1522261"/>
                <a:gd name="connsiteY4" fmla="*/ 1324367 h 1324367"/>
                <a:gd name="connsiteX5" fmla="*/ 331092 w 1522261"/>
                <a:gd name="connsiteY5" fmla="*/ 1324367 h 1324367"/>
                <a:gd name="connsiteX6" fmla="*/ 0 w 1522261"/>
                <a:gd name="connsiteY6" fmla="*/ 662184 h 132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2261" h="1324367">
                  <a:moveTo>
                    <a:pt x="761130" y="0"/>
                  </a:moveTo>
                  <a:lnTo>
                    <a:pt x="1522261" y="288050"/>
                  </a:lnTo>
                  <a:lnTo>
                    <a:pt x="1522261" y="1036317"/>
                  </a:lnTo>
                  <a:lnTo>
                    <a:pt x="761130" y="1324367"/>
                  </a:lnTo>
                  <a:lnTo>
                    <a:pt x="0" y="1036317"/>
                  </a:lnTo>
                  <a:lnTo>
                    <a:pt x="0" y="288050"/>
                  </a:lnTo>
                  <a:lnTo>
                    <a:pt x="761130" y="0"/>
                  </a:lnTo>
                  <a:close/>
                </a:path>
              </a:pathLst>
            </a:custGeom>
            <a:solidFill>
              <a:srgbClr val="93ADEF"/>
            </a:solidFill>
          </p:spPr>
          <p:style>
            <a:lnRef idx="0">
              <a:schemeClr val="lt1">
                <a:hueOff val="0"/>
                <a:satOff val="0"/>
                <a:lumOff val="0"/>
                <a:alphaOff val="0"/>
              </a:schemeClr>
            </a:lnRef>
            <a:fillRef idx="3">
              <a:schemeClr val="accent4">
                <a:hueOff val="-2057156"/>
                <a:satOff val="-5690"/>
                <a:lumOff val="3530"/>
                <a:alphaOff val="0"/>
              </a:schemeClr>
            </a:fillRef>
            <a:effectRef idx="3">
              <a:schemeClr val="accent4">
                <a:hueOff val="-2057156"/>
                <a:satOff val="-5690"/>
                <a:lumOff val="3530"/>
                <a:alphaOff val="0"/>
              </a:schemeClr>
            </a:effectRef>
            <a:fontRef idx="minor">
              <a:schemeClr val="lt1"/>
            </a:fontRef>
          </p:style>
          <p:txBody>
            <a:bodyPr spcFirstLastPara="0" vert="horz" wrap="square" lIns="72000" tIns="237219" rIns="72000" bIns="237219" numCol="1" spcCol="1270" anchor="ctr" anchorCtr="0">
              <a:noAutofit/>
            </a:bodyPr>
            <a:lstStyle/>
            <a:p>
              <a:pPr lvl="0" algn="ctr" defTabSz="1600200">
                <a:lnSpc>
                  <a:spcPct val="90000"/>
                </a:lnSpc>
                <a:spcBef>
                  <a:spcPct val="0"/>
                </a:spcBef>
                <a:spcAft>
                  <a:spcPct val="35000"/>
                </a:spcAft>
              </a:pPr>
              <a:r>
                <a:rPr lang="en-IE" kern="1200" dirty="0">
                  <a:solidFill>
                    <a:srgbClr val="000000"/>
                  </a:solidFill>
                </a:rPr>
                <a:t>Proof of occupation (food, power, drugs/alcohol)</a:t>
              </a:r>
              <a:endParaRPr lang="nl-NL" sz="3600" kern="1200" dirty="0">
                <a:solidFill>
                  <a:srgbClr val="000000"/>
                </a:solidFill>
              </a:endParaRPr>
            </a:p>
          </p:txBody>
        </p:sp>
      </p:grpSp>
    </p:spTree>
    <p:extLst>
      <p:ext uri="{BB962C8B-B14F-4D97-AF65-F5344CB8AC3E}">
        <p14:creationId xmlns:p14="http://schemas.microsoft.com/office/powerpoint/2010/main" val="3573759410"/>
      </p:ext>
    </p:extLst>
  </p:cSld>
  <p:clrMapOvr>
    <a:masterClrMapping/>
  </p:clrMapOvr>
</p:sld>
</file>

<file path=ppt/theme/theme1.xml><?xml version="1.0" encoding="utf-8"?>
<a:theme xmlns:a="http://schemas.openxmlformats.org/drawingml/2006/main" name="IICI Powerpoint template">
  <a:themeElements>
    <a:clrScheme name="IICI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ICI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ICI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ICI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ICI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ICI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ICI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ICI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ICI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ICI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ICI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ICI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ICI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IICI Powerpoint template</Template>
  <TotalTime>68124</TotalTime>
  <Words>2917</Words>
  <PresentationFormat>On-screen Show (4:3)</PresentationFormat>
  <Paragraphs>611</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(Headings)</vt:lpstr>
      <vt:lpstr>Calibri</vt:lpstr>
      <vt:lpstr>Candara</vt:lpstr>
      <vt:lpstr>Mangal</vt:lpstr>
      <vt:lpstr>IICI Powerpoint template</vt:lpstr>
      <vt:lpstr>Module 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IICI</dc:creator>
  <cp:lastPrinted>2018-02-19T15:17:47Z</cp:lastPrinted>
  <dcterms:created xsi:type="dcterms:W3CDTF">2012-04-10T06:25:38Z</dcterms:created>
  <dcterms:modified xsi:type="dcterms:W3CDTF">2018-05-10T08:44:12Z</dcterms:modified>
</cp:coreProperties>
</file>