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0"/>
  </p:notesMasterIdLst>
  <p:handoutMasterIdLst>
    <p:handoutMasterId r:id="rId31"/>
  </p:handoutMasterIdLst>
  <p:sldIdLst>
    <p:sldId id="281" r:id="rId2"/>
    <p:sldId id="303" r:id="rId3"/>
    <p:sldId id="538" r:id="rId4"/>
    <p:sldId id="505" r:id="rId5"/>
    <p:sldId id="539" r:id="rId6"/>
    <p:sldId id="540" r:id="rId7"/>
    <p:sldId id="541" r:id="rId8"/>
    <p:sldId id="543" r:id="rId9"/>
    <p:sldId id="544" r:id="rId10"/>
    <p:sldId id="546" r:id="rId11"/>
    <p:sldId id="545" r:id="rId12"/>
    <p:sldId id="547" r:id="rId13"/>
    <p:sldId id="548" r:id="rId14"/>
    <p:sldId id="549" r:id="rId15"/>
    <p:sldId id="553" r:id="rId16"/>
    <p:sldId id="550" r:id="rId17"/>
    <p:sldId id="551" r:id="rId18"/>
    <p:sldId id="554" r:id="rId19"/>
    <p:sldId id="552" r:id="rId20"/>
    <p:sldId id="556" r:id="rId21"/>
    <p:sldId id="557" r:id="rId22"/>
    <p:sldId id="563" r:id="rId23"/>
    <p:sldId id="562" r:id="rId24"/>
    <p:sldId id="558" r:id="rId25"/>
    <p:sldId id="559" r:id="rId26"/>
    <p:sldId id="560" r:id="rId27"/>
    <p:sldId id="561" r:id="rId28"/>
    <p:sldId id="564" r:id="rId2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F2C7"/>
    <a:srgbClr val="B073D6"/>
    <a:srgbClr val="B5A2E4"/>
    <a:srgbClr val="74ACD7"/>
    <a:srgbClr val="BDB4FF"/>
    <a:srgbClr val="C2C2CB"/>
    <a:srgbClr val="64A6D7"/>
    <a:srgbClr val="93ADEF"/>
    <a:srgbClr val="5A9BB5"/>
    <a:srgbClr val="7BA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76488" autoAdjust="0"/>
  </p:normalViewPr>
  <p:slideViewPr>
    <p:cSldViewPr>
      <p:cViewPr varScale="1">
        <p:scale>
          <a:sx n="42" d="100"/>
          <a:sy n="42" d="100"/>
        </p:scale>
        <p:origin x="138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Understand basic analysis skills </a:t>
          </a:r>
          <a:r>
            <a:rPr lang="mr-IN" sz="3200" noProof="0" dirty="0"/>
            <a:t>–</a:t>
          </a:r>
          <a:r>
            <a:rPr lang="en-GB" sz="3200" noProof="0" dirty="0"/>
            <a:t> how to organise, evaluate &amp; strengthen evidence 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GB" sz="3200" noProof="0" dirty="0"/>
            <a:t>Recognise and establish patterns of violations</a:t>
          </a:r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US" sz="3200" dirty="0"/>
            <a:t>Identify gaps in information to inform documentation strategy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2E0F00F-0F27-EE44-894C-54DB9D3997A8}" type="doc">
      <dgm:prSet loTypeId="urn:microsoft.com/office/officeart/2005/8/layout/hProcess9" loCatId="" qsTypeId="urn:microsoft.com/office/officeart/2005/8/quickstyle/simple4" qsCatId="simple" csTypeId="urn:microsoft.com/office/officeart/2005/8/colors/accent1_3" csCatId="accent1" phldr="1"/>
      <dgm:spPr/>
    </dgm:pt>
    <dgm:pt modelId="{BAFE7AD0-862B-5848-A7E3-9E82EDDE1563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1</a:t>
          </a:r>
          <a:r>
            <a:rPr lang="en-GB" sz="2000" b="0" dirty="0">
              <a:solidFill>
                <a:srgbClr val="000000"/>
              </a:solidFill>
            </a:rPr>
            <a:t> </a:t>
          </a:r>
          <a:r>
            <a:rPr lang="en-GB" sz="2000" dirty="0">
              <a:solidFill>
                <a:srgbClr val="000000"/>
              </a:solidFill>
            </a:rPr>
            <a:t>Evaluate information </a:t>
          </a:r>
          <a:endParaRPr lang="en-GB" sz="2000" b="1" dirty="0">
            <a:solidFill>
              <a:srgbClr val="000000"/>
            </a:solidFill>
          </a:endParaRPr>
        </a:p>
      </dgm:t>
    </dgm:pt>
    <dgm:pt modelId="{FF4B1FBA-112B-D74E-A88B-E997B575AB81}" type="parTrans" cxnId="{ED2AB752-973C-FF41-AADE-4007C499B6F8}">
      <dgm:prSet/>
      <dgm:spPr/>
      <dgm:t>
        <a:bodyPr/>
        <a:lstStyle/>
        <a:p>
          <a:endParaRPr lang="en-GB"/>
        </a:p>
      </dgm:t>
    </dgm:pt>
    <dgm:pt modelId="{64E69819-38C9-4947-9211-10103B887515}" type="sibTrans" cxnId="{ED2AB752-973C-FF41-AADE-4007C499B6F8}">
      <dgm:prSet/>
      <dgm:spPr/>
      <dgm:t>
        <a:bodyPr/>
        <a:lstStyle/>
        <a:p>
          <a:endParaRPr lang="en-GB"/>
        </a:p>
      </dgm:t>
    </dgm:pt>
    <dgm:pt modelId="{FB295DA2-4C4B-354A-B6AD-6749A12E603D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2 </a:t>
          </a:r>
          <a:r>
            <a:rPr lang="en-GB" sz="2000" dirty="0">
              <a:solidFill>
                <a:srgbClr val="000000"/>
              </a:solidFill>
            </a:rPr>
            <a:t>Establish the elements </a:t>
          </a:r>
          <a:endParaRPr lang="en-GB" sz="2000" b="1" dirty="0">
            <a:solidFill>
              <a:srgbClr val="000000"/>
            </a:solidFill>
          </a:endParaRPr>
        </a:p>
      </dgm:t>
    </dgm:pt>
    <dgm:pt modelId="{A3ADD9A6-4EDB-E545-809F-4C1A5B7327BF}" type="parTrans" cxnId="{911B0A74-4846-584D-A895-6F295106C5EE}">
      <dgm:prSet/>
      <dgm:spPr/>
      <dgm:t>
        <a:bodyPr/>
        <a:lstStyle/>
        <a:p>
          <a:endParaRPr lang="en-GB"/>
        </a:p>
      </dgm:t>
    </dgm:pt>
    <dgm:pt modelId="{A266F4CA-7775-8045-9C87-1786C7492F00}" type="sibTrans" cxnId="{911B0A74-4846-584D-A895-6F295106C5EE}">
      <dgm:prSet/>
      <dgm:spPr/>
      <dgm:t>
        <a:bodyPr/>
        <a:lstStyle/>
        <a:p>
          <a:endParaRPr lang="en-GB"/>
        </a:p>
      </dgm:t>
    </dgm:pt>
    <dgm:pt modelId="{2EA44050-4DAD-6942-9276-EC8D76CC80A9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3</a:t>
          </a:r>
          <a:r>
            <a:rPr lang="en-GB" sz="2000" dirty="0">
              <a:solidFill>
                <a:srgbClr val="000000"/>
              </a:solidFill>
            </a:rPr>
            <a:t> Strengthen the evidence</a:t>
          </a:r>
        </a:p>
      </dgm:t>
    </dgm:pt>
    <dgm:pt modelId="{D9A0594C-2E00-B94E-B9E0-4521933991E5}" type="parTrans" cxnId="{AA38B774-6962-1F40-B357-65F6D2C3D1C6}">
      <dgm:prSet/>
      <dgm:spPr/>
      <dgm:t>
        <a:bodyPr/>
        <a:lstStyle/>
        <a:p>
          <a:endParaRPr lang="en-GB"/>
        </a:p>
      </dgm:t>
    </dgm:pt>
    <dgm:pt modelId="{941E5B80-4DB4-7244-A9C8-CDE8BAC7C915}" type="sibTrans" cxnId="{AA38B774-6962-1F40-B357-65F6D2C3D1C6}">
      <dgm:prSet/>
      <dgm:spPr/>
      <dgm:t>
        <a:bodyPr/>
        <a:lstStyle/>
        <a:p>
          <a:endParaRPr lang="en-GB"/>
        </a:p>
      </dgm:t>
    </dgm:pt>
    <dgm:pt modelId="{F824AEA7-4CA5-2045-A0D9-3E32B1EFE4F1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4 </a:t>
          </a:r>
          <a:r>
            <a:rPr lang="en-GB" sz="2000" dirty="0">
              <a:solidFill>
                <a:srgbClr val="000000"/>
              </a:solidFill>
            </a:rPr>
            <a:t>Identifying patterns</a:t>
          </a:r>
        </a:p>
      </dgm:t>
    </dgm:pt>
    <dgm:pt modelId="{A73C2545-A3FF-1345-84EA-2616F202DE78}" type="parTrans" cxnId="{A7149CE5-694C-014C-B45F-D04B18BC6191}">
      <dgm:prSet/>
      <dgm:spPr/>
      <dgm:t>
        <a:bodyPr/>
        <a:lstStyle/>
        <a:p>
          <a:endParaRPr lang="en-GB"/>
        </a:p>
      </dgm:t>
    </dgm:pt>
    <dgm:pt modelId="{E343C2E3-7181-3E49-8187-819042CCC734}" type="sibTrans" cxnId="{A7149CE5-694C-014C-B45F-D04B18BC6191}">
      <dgm:prSet/>
      <dgm:spPr/>
      <dgm:t>
        <a:bodyPr/>
        <a:lstStyle/>
        <a:p>
          <a:endParaRPr lang="en-GB"/>
        </a:p>
      </dgm:t>
    </dgm:pt>
    <dgm:pt modelId="{CEAF645F-0D4F-AE41-8E0E-222B1F421368}" type="pres">
      <dgm:prSet presAssocID="{92E0F00F-0F27-EE44-894C-54DB9D3997A8}" presName="CompostProcess" presStyleCnt="0">
        <dgm:presLayoutVars>
          <dgm:dir/>
          <dgm:resizeHandles val="exact"/>
        </dgm:presLayoutVars>
      </dgm:prSet>
      <dgm:spPr/>
    </dgm:pt>
    <dgm:pt modelId="{994E9F16-A475-7645-BA9C-94B409972396}" type="pres">
      <dgm:prSet presAssocID="{92E0F00F-0F27-EE44-894C-54DB9D3997A8}" presName="arrow" presStyleLbl="bgShp" presStyleIdx="0" presStyleCnt="1"/>
      <dgm:spPr/>
    </dgm:pt>
    <dgm:pt modelId="{4F255C05-B2DA-E840-B12F-16374E7EE0AA}" type="pres">
      <dgm:prSet presAssocID="{92E0F00F-0F27-EE44-894C-54DB9D3997A8}" presName="linearProcess" presStyleCnt="0"/>
      <dgm:spPr/>
    </dgm:pt>
    <dgm:pt modelId="{7CB12BAE-672C-E34E-9673-0585ACB24422}" type="pres">
      <dgm:prSet presAssocID="{BAFE7AD0-862B-5848-A7E3-9E82EDDE1563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B8D3F6-86AD-2242-9A9C-C46AF4B1623C}" type="pres">
      <dgm:prSet presAssocID="{64E69819-38C9-4947-9211-10103B887515}" presName="sibTrans" presStyleCnt="0"/>
      <dgm:spPr/>
    </dgm:pt>
    <dgm:pt modelId="{B9FEAE50-164F-564E-9004-948865B34B54}" type="pres">
      <dgm:prSet presAssocID="{FB295DA2-4C4B-354A-B6AD-6749A12E603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2404B7-1BD3-0D4D-9726-7A265DCBDB04}" type="pres">
      <dgm:prSet presAssocID="{A266F4CA-7775-8045-9C87-1786C7492F00}" presName="sibTrans" presStyleCnt="0"/>
      <dgm:spPr/>
    </dgm:pt>
    <dgm:pt modelId="{1E9EC12E-8E09-794C-ABD2-0082A71D1C13}" type="pres">
      <dgm:prSet presAssocID="{2EA44050-4DAD-6942-9276-EC8D76CC80A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7DD24C-8713-0E46-A2EB-743FCC1A0E47}" type="pres">
      <dgm:prSet presAssocID="{941E5B80-4DB4-7244-A9C8-CDE8BAC7C915}" presName="sibTrans" presStyleCnt="0"/>
      <dgm:spPr/>
    </dgm:pt>
    <dgm:pt modelId="{1F6740DC-9CB1-D741-809C-773395F6C703}" type="pres">
      <dgm:prSet presAssocID="{F824AEA7-4CA5-2045-A0D9-3E32B1EFE4F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149CE5-694C-014C-B45F-D04B18BC6191}" srcId="{92E0F00F-0F27-EE44-894C-54DB9D3997A8}" destId="{F824AEA7-4CA5-2045-A0D9-3E32B1EFE4F1}" srcOrd="3" destOrd="0" parTransId="{A73C2545-A3FF-1345-84EA-2616F202DE78}" sibTransId="{E343C2E3-7181-3E49-8187-819042CCC734}"/>
    <dgm:cxn modelId="{911B0A74-4846-584D-A895-6F295106C5EE}" srcId="{92E0F00F-0F27-EE44-894C-54DB9D3997A8}" destId="{FB295DA2-4C4B-354A-B6AD-6749A12E603D}" srcOrd="1" destOrd="0" parTransId="{A3ADD9A6-4EDB-E545-809F-4C1A5B7327BF}" sibTransId="{A266F4CA-7775-8045-9C87-1786C7492F00}"/>
    <dgm:cxn modelId="{3059EEC5-D116-5A47-9406-4ED60B8082D2}" type="presOf" srcId="{FB295DA2-4C4B-354A-B6AD-6749A12E603D}" destId="{B9FEAE50-164F-564E-9004-948865B34B54}" srcOrd="0" destOrd="0" presId="urn:microsoft.com/office/officeart/2005/8/layout/hProcess9"/>
    <dgm:cxn modelId="{186BD8AF-B664-7345-83DD-6E819A95B6C7}" type="presOf" srcId="{BAFE7AD0-862B-5848-A7E3-9E82EDDE1563}" destId="{7CB12BAE-672C-E34E-9673-0585ACB24422}" srcOrd="0" destOrd="0" presId="urn:microsoft.com/office/officeart/2005/8/layout/hProcess9"/>
    <dgm:cxn modelId="{8DACE7E9-A6B1-9F4D-8A6F-309DC2BAAD11}" type="presOf" srcId="{92E0F00F-0F27-EE44-894C-54DB9D3997A8}" destId="{CEAF645F-0D4F-AE41-8E0E-222B1F421368}" srcOrd="0" destOrd="0" presId="urn:microsoft.com/office/officeart/2005/8/layout/hProcess9"/>
    <dgm:cxn modelId="{8982D96B-8AFD-E74D-BE84-D444C6EB34A3}" type="presOf" srcId="{F824AEA7-4CA5-2045-A0D9-3E32B1EFE4F1}" destId="{1F6740DC-9CB1-D741-809C-773395F6C703}" srcOrd="0" destOrd="0" presId="urn:microsoft.com/office/officeart/2005/8/layout/hProcess9"/>
    <dgm:cxn modelId="{ED2AB752-973C-FF41-AADE-4007C499B6F8}" srcId="{92E0F00F-0F27-EE44-894C-54DB9D3997A8}" destId="{BAFE7AD0-862B-5848-A7E3-9E82EDDE1563}" srcOrd="0" destOrd="0" parTransId="{FF4B1FBA-112B-D74E-A88B-E997B575AB81}" sibTransId="{64E69819-38C9-4947-9211-10103B887515}"/>
    <dgm:cxn modelId="{953499E0-AC05-9D4D-9D35-C0D96C9C2942}" type="presOf" srcId="{2EA44050-4DAD-6942-9276-EC8D76CC80A9}" destId="{1E9EC12E-8E09-794C-ABD2-0082A71D1C13}" srcOrd="0" destOrd="0" presId="urn:microsoft.com/office/officeart/2005/8/layout/hProcess9"/>
    <dgm:cxn modelId="{AA38B774-6962-1F40-B357-65F6D2C3D1C6}" srcId="{92E0F00F-0F27-EE44-894C-54DB9D3997A8}" destId="{2EA44050-4DAD-6942-9276-EC8D76CC80A9}" srcOrd="2" destOrd="0" parTransId="{D9A0594C-2E00-B94E-B9E0-4521933991E5}" sibTransId="{941E5B80-4DB4-7244-A9C8-CDE8BAC7C915}"/>
    <dgm:cxn modelId="{F1FEB64C-4503-844C-B701-46B5EC05BEB1}" type="presParOf" srcId="{CEAF645F-0D4F-AE41-8E0E-222B1F421368}" destId="{994E9F16-A475-7645-BA9C-94B409972396}" srcOrd="0" destOrd="0" presId="urn:microsoft.com/office/officeart/2005/8/layout/hProcess9"/>
    <dgm:cxn modelId="{D54C304C-11EE-4849-8D64-F0683793F893}" type="presParOf" srcId="{CEAF645F-0D4F-AE41-8E0E-222B1F421368}" destId="{4F255C05-B2DA-E840-B12F-16374E7EE0AA}" srcOrd="1" destOrd="0" presId="urn:microsoft.com/office/officeart/2005/8/layout/hProcess9"/>
    <dgm:cxn modelId="{B058B49C-C2D3-8546-8D1B-ADCBA1AB5FA7}" type="presParOf" srcId="{4F255C05-B2DA-E840-B12F-16374E7EE0AA}" destId="{7CB12BAE-672C-E34E-9673-0585ACB24422}" srcOrd="0" destOrd="0" presId="urn:microsoft.com/office/officeart/2005/8/layout/hProcess9"/>
    <dgm:cxn modelId="{9EE1597E-7159-074F-88D9-61580357C06A}" type="presParOf" srcId="{4F255C05-B2DA-E840-B12F-16374E7EE0AA}" destId="{32B8D3F6-86AD-2242-9A9C-C46AF4B1623C}" srcOrd="1" destOrd="0" presId="urn:microsoft.com/office/officeart/2005/8/layout/hProcess9"/>
    <dgm:cxn modelId="{AF33D47B-1A1D-FB4D-A254-FDDDA372F74A}" type="presParOf" srcId="{4F255C05-B2DA-E840-B12F-16374E7EE0AA}" destId="{B9FEAE50-164F-564E-9004-948865B34B54}" srcOrd="2" destOrd="0" presId="urn:microsoft.com/office/officeart/2005/8/layout/hProcess9"/>
    <dgm:cxn modelId="{B31FFE63-0093-DB4E-BC86-3DC56FF45E18}" type="presParOf" srcId="{4F255C05-B2DA-E840-B12F-16374E7EE0AA}" destId="{4C2404B7-1BD3-0D4D-9726-7A265DCBDB04}" srcOrd="3" destOrd="0" presId="urn:microsoft.com/office/officeart/2005/8/layout/hProcess9"/>
    <dgm:cxn modelId="{4EAE7015-D7B1-264C-B10D-213F951CE916}" type="presParOf" srcId="{4F255C05-B2DA-E840-B12F-16374E7EE0AA}" destId="{1E9EC12E-8E09-794C-ABD2-0082A71D1C13}" srcOrd="4" destOrd="0" presId="urn:microsoft.com/office/officeart/2005/8/layout/hProcess9"/>
    <dgm:cxn modelId="{A775993C-8569-E447-9BC6-77F559F02542}" type="presParOf" srcId="{4F255C05-B2DA-E840-B12F-16374E7EE0AA}" destId="{C97DD24C-8713-0E46-A2EB-743FCC1A0E47}" srcOrd="5" destOrd="0" presId="urn:microsoft.com/office/officeart/2005/8/layout/hProcess9"/>
    <dgm:cxn modelId="{454579CC-A714-EA4F-B725-9BA2611381D5}" type="presParOf" srcId="{4F255C05-B2DA-E840-B12F-16374E7EE0AA}" destId="{1F6740DC-9CB1-D741-809C-773395F6C70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F38CEB-6561-A146-82FA-553244868035}" type="doc">
      <dgm:prSet loTypeId="urn:microsoft.com/office/officeart/2005/8/layout/hList1" loCatId="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E8644A5-2A9C-CD48-B1A2-E7396EA1E2E6}">
      <dgm:prSet phldrT="[Text]"/>
      <dgm:spPr/>
      <dgm:t>
        <a:bodyPr/>
        <a:lstStyle/>
        <a:p>
          <a:r>
            <a:rPr lang="en-GB" b="1" dirty="0"/>
            <a:t>VICTIMS</a:t>
          </a:r>
        </a:p>
        <a:p>
          <a:r>
            <a:rPr lang="en-GB" dirty="0"/>
            <a:t>Is the same type of victim targeted?</a:t>
          </a:r>
        </a:p>
      </dgm:t>
    </dgm:pt>
    <dgm:pt modelId="{B3D4B5AA-AFED-F84C-943D-08D60C492E17}" type="parTrans" cxnId="{34D0963F-8919-D94F-A5CC-A8D6464FE891}">
      <dgm:prSet/>
      <dgm:spPr/>
      <dgm:t>
        <a:bodyPr/>
        <a:lstStyle/>
        <a:p>
          <a:endParaRPr lang="en-GB"/>
        </a:p>
      </dgm:t>
    </dgm:pt>
    <dgm:pt modelId="{FC3747DB-4F09-214C-85AD-339EEB8BBA53}" type="sibTrans" cxnId="{34D0963F-8919-D94F-A5CC-A8D6464FE891}">
      <dgm:prSet/>
      <dgm:spPr/>
      <dgm:t>
        <a:bodyPr/>
        <a:lstStyle/>
        <a:p>
          <a:endParaRPr lang="en-GB"/>
        </a:p>
      </dgm:t>
    </dgm:pt>
    <dgm:pt modelId="{88557FD3-060D-3644-B510-C50267920614}">
      <dgm:prSet phldrT="[Text]"/>
      <dgm:spPr/>
      <dgm:t>
        <a:bodyPr/>
        <a:lstStyle/>
        <a:p>
          <a:pPr algn="l"/>
          <a:r>
            <a:rPr lang="en-GB" dirty="0"/>
            <a:t>Are many victims the same/members of the same </a:t>
          </a:r>
          <a:r>
            <a:rPr lang="en-GB" b="1" dirty="0"/>
            <a:t>political</a:t>
          </a:r>
          <a:r>
            <a:rPr lang="en-GB" dirty="0"/>
            <a:t> party, </a:t>
          </a:r>
          <a:r>
            <a:rPr lang="en-GB" b="1" dirty="0"/>
            <a:t>ethnic</a:t>
          </a:r>
          <a:r>
            <a:rPr lang="en-GB" dirty="0"/>
            <a:t> group/</a:t>
          </a:r>
          <a:r>
            <a:rPr lang="en-GB" b="1" dirty="0"/>
            <a:t>religion, gender, age, origin, village, profession, marital status</a:t>
          </a:r>
          <a:r>
            <a:rPr lang="en-GB" dirty="0"/>
            <a:t>?</a:t>
          </a:r>
        </a:p>
      </dgm:t>
    </dgm:pt>
    <dgm:pt modelId="{68AFCF18-0D47-E541-B947-6B2F9868E3A3}" type="parTrans" cxnId="{C7DBED79-087A-6845-8CB0-25BFFC856687}">
      <dgm:prSet/>
      <dgm:spPr/>
      <dgm:t>
        <a:bodyPr/>
        <a:lstStyle/>
        <a:p>
          <a:endParaRPr lang="en-GB"/>
        </a:p>
      </dgm:t>
    </dgm:pt>
    <dgm:pt modelId="{260DFA8D-189C-3449-A53D-50526651601D}" type="sibTrans" cxnId="{C7DBED79-087A-6845-8CB0-25BFFC856687}">
      <dgm:prSet/>
      <dgm:spPr/>
      <dgm:t>
        <a:bodyPr/>
        <a:lstStyle/>
        <a:p>
          <a:endParaRPr lang="en-GB"/>
        </a:p>
      </dgm:t>
    </dgm:pt>
    <dgm:pt modelId="{46EBA0AF-8951-A549-B696-9425CD66F758}">
      <dgm:prSet phldrT="[Text]"/>
      <dgm:spPr/>
      <dgm:t>
        <a:bodyPr/>
        <a:lstStyle/>
        <a:p>
          <a:pPr algn="l"/>
          <a:r>
            <a:rPr lang="en-GB" dirty="0"/>
            <a:t>Have </a:t>
          </a:r>
          <a:r>
            <a:rPr lang="en-GB" b="1" dirty="0"/>
            <a:t>public statements </a:t>
          </a:r>
          <a:r>
            <a:rPr lang="en-GB" dirty="0"/>
            <a:t>been made against/is there </a:t>
          </a:r>
          <a:r>
            <a:rPr lang="en-GB" b="1" dirty="0"/>
            <a:t>legislation </a:t>
          </a:r>
          <a:r>
            <a:rPr lang="en-GB" dirty="0"/>
            <a:t>targeting specific groups or individuals?</a:t>
          </a:r>
        </a:p>
      </dgm:t>
    </dgm:pt>
    <dgm:pt modelId="{D11DBA69-7B69-4743-80ED-B5BB3D3EE6D3}" type="parTrans" cxnId="{6E545B2D-371C-8F41-BEDE-A65BE8DF462D}">
      <dgm:prSet/>
      <dgm:spPr/>
      <dgm:t>
        <a:bodyPr/>
        <a:lstStyle/>
        <a:p>
          <a:endParaRPr lang="en-GB"/>
        </a:p>
      </dgm:t>
    </dgm:pt>
    <dgm:pt modelId="{1B3E07D7-F975-9547-9F2F-8D1BA77E43F1}" type="sibTrans" cxnId="{6E545B2D-371C-8F41-BEDE-A65BE8DF462D}">
      <dgm:prSet/>
      <dgm:spPr/>
      <dgm:t>
        <a:bodyPr/>
        <a:lstStyle/>
        <a:p>
          <a:endParaRPr lang="en-GB"/>
        </a:p>
      </dgm:t>
    </dgm:pt>
    <dgm:pt modelId="{842A3458-7F1A-AF41-B659-DA1C94D23F97}">
      <dgm:prSet phldrT="[Text]"/>
      <dgm:spPr/>
      <dgm:t>
        <a:bodyPr/>
        <a:lstStyle/>
        <a:p>
          <a:r>
            <a:rPr lang="en-GB" b="1" dirty="0"/>
            <a:t>PERPETRATORS</a:t>
          </a:r>
          <a:r>
            <a:rPr lang="en-GB" dirty="0"/>
            <a:t>                      Is the same type of perpetrator responsible?</a:t>
          </a:r>
        </a:p>
      </dgm:t>
    </dgm:pt>
    <dgm:pt modelId="{AAE16F68-CC9F-5C4A-AE0D-EC5A7CDAE70A}" type="parTrans" cxnId="{E9A1D374-D486-914D-A814-12CFACA7959D}">
      <dgm:prSet/>
      <dgm:spPr/>
      <dgm:t>
        <a:bodyPr/>
        <a:lstStyle/>
        <a:p>
          <a:endParaRPr lang="en-GB"/>
        </a:p>
      </dgm:t>
    </dgm:pt>
    <dgm:pt modelId="{9B907B19-A34C-D048-8F6F-977AD2AB723F}" type="sibTrans" cxnId="{E9A1D374-D486-914D-A814-12CFACA7959D}">
      <dgm:prSet/>
      <dgm:spPr/>
      <dgm:t>
        <a:bodyPr/>
        <a:lstStyle/>
        <a:p>
          <a:endParaRPr lang="en-GB"/>
        </a:p>
      </dgm:t>
    </dgm:pt>
    <dgm:pt modelId="{11BF4243-85BC-2F41-BEF3-6E2813231D1C}">
      <dgm:prSet phldrT="[Text]"/>
      <dgm:spPr/>
      <dgm:t>
        <a:bodyPr/>
        <a:lstStyle/>
        <a:p>
          <a:pPr algn="l"/>
          <a:r>
            <a:rPr lang="en-GB" dirty="0" smtClean="0"/>
            <a:t>Were </a:t>
          </a:r>
          <a:r>
            <a:rPr lang="en-GB" b="1" dirty="0"/>
            <a:t>specific troops posted </a:t>
          </a:r>
          <a:r>
            <a:rPr lang="en-GB" dirty="0"/>
            <a:t>close to the location of attacks? </a:t>
          </a:r>
        </a:p>
      </dgm:t>
    </dgm:pt>
    <dgm:pt modelId="{1676A4B0-1E71-8F49-A89D-B60912B40C79}" type="parTrans" cxnId="{F1075ABA-A460-C641-A98A-651D15A03DD6}">
      <dgm:prSet/>
      <dgm:spPr/>
      <dgm:t>
        <a:bodyPr/>
        <a:lstStyle/>
        <a:p>
          <a:endParaRPr lang="en-GB"/>
        </a:p>
      </dgm:t>
    </dgm:pt>
    <dgm:pt modelId="{2C806330-8EED-8F45-B8FA-E6F46A6E21AB}" type="sibTrans" cxnId="{F1075ABA-A460-C641-A98A-651D15A03DD6}">
      <dgm:prSet/>
      <dgm:spPr/>
      <dgm:t>
        <a:bodyPr/>
        <a:lstStyle/>
        <a:p>
          <a:endParaRPr lang="en-GB"/>
        </a:p>
      </dgm:t>
    </dgm:pt>
    <dgm:pt modelId="{A5F068A5-9B18-D74A-A09C-E23171E22620}">
      <dgm:prSet phldrT="[Text]"/>
      <dgm:spPr/>
      <dgm:t>
        <a:bodyPr/>
        <a:lstStyle/>
        <a:p>
          <a:pPr algn="l"/>
          <a:r>
            <a:rPr lang="en-GB" dirty="0"/>
            <a:t>Did perpetrators share the same characteristics (</a:t>
          </a:r>
          <a:r>
            <a:rPr lang="en-GB" b="1" dirty="0"/>
            <a:t>gender, rank, role, language, ethnicity, nationality, vehicle, clothes, language, weapons)</a:t>
          </a:r>
          <a:r>
            <a:rPr lang="en-GB" dirty="0"/>
            <a:t>?</a:t>
          </a:r>
        </a:p>
      </dgm:t>
    </dgm:pt>
    <dgm:pt modelId="{6252E328-4E58-0246-BA9C-8DC9CD87FDD5}" type="parTrans" cxnId="{51BA7E88-EE90-9C43-9AF3-B5FFCC2BF4F4}">
      <dgm:prSet/>
      <dgm:spPr/>
      <dgm:t>
        <a:bodyPr/>
        <a:lstStyle/>
        <a:p>
          <a:endParaRPr lang="en-GB"/>
        </a:p>
      </dgm:t>
    </dgm:pt>
    <dgm:pt modelId="{4C21EB55-CE8B-C04C-BB14-62E9BF75E313}" type="sibTrans" cxnId="{51BA7E88-EE90-9C43-9AF3-B5FFCC2BF4F4}">
      <dgm:prSet/>
      <dgm:spPr/>
      <dgm:t>
        <a:bodyPr/>
        <a:lstStyle/>
        <a:p>
          <a:endParaRPr lang="en-GB"/>
        </a:p>
      </dgm:t>
    </dgm:pt>
    <dgm:pt modelId="{526CFBAE-AF4D-D647-A748-3FB94AF5F7AD}">
      <dgm:prSet phldrT="[Text]"/>
      <dgm:spPr/>
      <dgm:t>
        <a:bodyPr/>
        <a:lstStyle/>
        <a:p>
          <a:pPr algn="l"/>
          <a:endParaRPr lang="en-GB" dirty="0"/>
        </a:p>
      </dgm:t>
    </dgm:pt>
    <dgm:pt modelId="{740CE9FE-488A-4C4E-A49C-855435D85E7A}" type="parTrans" cxnId="{B678D37B-E75C-D940-8A8E-9454047BE78F}">
      <dgm:prSet/>
      <dgm:spPr/>
      <dgm:t>
        <a:bodyPr/>
        <a:lstStyle/>
        <a:p>
          <a:endParaRPr lang="en-GB"/>
        </a:p>
      </dgm:t>
    </dgm:pt>
    <dgm:pt modelId="{EC08BF15-AED7-3C4B-818F-54DD58325E47}" type="sibTrans" cxnId="{B678D37B-E75C-D940-8A8E-9454047BE78F}">
      <dgm:prSet/>
      <dgm:spPr/>
      <dgm:t>
        <a:bodyPr/>
        <a:lstStyle/>
        <a:p>
          <a:endParaRPr lang="en-GB"/>
        </a:p>
      </dgm:t>
    </dgm:pt>
    <dgm:pt modelId="{79919DB8-D8A4-B940-A561-BE4FC9AAD361}">
      <dgm:prSet phldrT="[Text]"/>
      <dgm:spPr/>
      <dgm:t>
        <a:bodyPr/>
        <a:lstStyle/>
        <a:p>
          <a:pPr algn="l"/>
          <a:endParaRPr lang="en-GB" dirty="0"/>
        </a:p>
      </dgm:t>
    </dgm:pt>
    <dgm:pt modelId="{A7464EFC-0CEC-F849-B9F0-28AB794AA603}" type="parTrans" cxnId="{0132045B-6917-2948-8AC5-B38128FF727F}">
      <dgm:prSet/>
      <dgm:spPr/>
      <dgm:t>
        <a:bodyPr/>
        <a:lstStyle/>
        <a:p>
          <a:endParaRPr lang="en-GB"/>
        </a:p>
      </dgm:t>
    </dgm:pt>
    <dgm:pt modelId="{E0A5108C-4841-2D42-BE6A-8602A847EBF3}" type="sibTrans" cxnId="{0132045B-6917-2948-8AC5-B38128FF727F}">
      <dgm:prSet/>
      <dgm:spPr/>
      <dgm:t>
        <a:bodyPr/>
        <a:lstStyle/>
        <a:p>
          <a:endParaRPr lang="en-GB"/>
        </a:p>
      </dgm:t>
    </dgm:pt>
    <dgm:pt modelId="{B38BDB58-585A-724F-B499-CED33820CCC5}" type="pres">
      <dgm:prSet presAssocID="{90F38CEB-6561-A146-82FA-5532448680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3CF6580-F0CA-EB45-91C0-FB6B87FA635A}" type="pres">
      <dgm:prSet presAssocID="{DE8644A5-2A9C-CD48-B1A2-E7396EA1E2E6}" presName="composite" presStyleCnt="0"/>
      <dgm:spPr/>
    </dgm:pt>
    <dgm:pt modelId="{3FDC3C3D-256D-FE49-9546-38A7EBA0CE1C}" type="pres">
      <dgm:prSet presAssocID="{DE8644A5-2A9C-CD48-B1A2-E7396EA1E2E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F36B9-6EA1-7049-8087-1BDB091B80FA}" type="pres">
      <dgm:prSet presAssocID="{DE8644A5-2A9C-CD48-B1A2-E7396EA1E2E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4A2027-82E1-E442-AAD2-AC3F5A94117E}" type="pres">
      <dgm:prSet presAssocID="{FC3747DB-4F09-214C-85AD-339EEB8BBA53}" presName="space" presStyleCnt="0"/>
      <dgm:spPr/>
    </dgm:pt>
    <dgm:pt modelId="{42C198B3-A69A-C341-8BF0-49D83C70C7E3}" type="pres">
      <dgm:prSet presAssocID="{842A3458-7F1A-AF41-B659-DA1C94D23F97}" presName="composite" presStyleCnt="0"/>
      <dgm:spPr/>
    </dgm:pt>
    <dgm:pt modelId="{EC8CC89D-3546-2147-9181-EF26668B4568}" type="pres">
      <dgm:prSet presAssocID="{842A3458-7F1A-AF41-B659-DA1C94D23F9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E348F5-AA78-1241-A235-06388C25D998}" type="pres">
      <dgm:prSet presAssocID="{842A3458-7F1A-AF41-B659-DA1C94D23F9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F715A5-F0BD-7042-BFA2-2763453ECAA8}" type="presOf" srcId="{11BF4243-85BC-2F41-BEF3-6E2813231D1C}" destId="{15E348F5-AA78-1241-A235-06388C25D998}" srcOrd="0" destOrd="0" presId="urn:microsoft.com/office/officeart/2005/8/layout/hList1"/>
    <dgm:cxn modelId="{4431A09A-0E48-904F-B14C-D64FEFA42F3E}" type="presOf" srcId="{90F38CEB-6561-A146-82FA-553244868035}" destId="{B38BDB58-585A-724F-B499-CED33820CCC5}" srcOrd="0" destOrd="0" presId="urn:microsoft.com/office/officeart/2005/8/layout/hList1"/>
    <dgm:cxn modelId="{F268E65D-7B2A-4246-BC38-0945084F1EC5}" type="presOf" srcId="{842A3458-7F1A-AF41-B659-DA1C94D23F97}" destId="{EC8CC89D-3546-2147-9181-EF26668B4568}" srcOrd="0" destOrd="0" presId="urn:microsoft.com/office/officeart/2005/8/layout/hList1"/>
    <dgm:cxn modelId="{C7DBED79-087A-6845-8CB0-25BFFC856687}" srcId="{DE8644A5-2A9C-CD48-B1A2-E7396EA1E2E6}" destId="{88557FD3-060D-3644-B510-C50267920614}" srcOrd="0" destOrd="0" parTransId="{68AFCF18-0D47-E541-B947-6B2F9868E3A3}" sibTransId="{260DFA8D-189C-3449-A53D-50526651601D}"/>
    <dgm:cxn modelId="{6E545B2D-371C-8F41-BEDE-A65BE8DF462D}" srcId="{DE8644A5-2A9C-CD48-B1A2-E7396EA1E2E6}" destId="{46EBA0AF-8951-A549-B696-9425CD66F758}" srcOrd="2" destOrd="0" parTransId="{D11DBA69-7B69-4743-80ED-B5BB3D3EE6D3}" sibTransId="{1B3E07D7-F975-9547-9F2F-8D1BA77E43F1}"/>
    <dgm:cxn modelId="{34D0963F-8919-D94F-A5CC-A8D6464FE891}" srcId="{90F38CEB-6561-A146-82FA-553244868035}" destId="{DE8644A5-2A9C-CD48-B1A2-E7396EA1E2E6}" srcOrd="0" destOrd="0" parTransId="{B3D4B5AA-AFED-F84C-943D-08D60C492E17}" sibTransId="{FC3747DB-4F09-214C-85AD-339EEB8BBA53}"/>
    <dgm:cxn modelId="{DA85FFE4-B792-2D48-B2E7-1346DB7A828A}" type="presOf" srcId="{88557FD3-060D-3644-B510-C50267920614}" destId="{DF2F36B9-6EA1-7049-8087-1BDB091B80FA}" srcOrd="0" destOrd="0" presId="urn:microsoft.com/office/officeart/2005/8/layout/hList1"/>
    <dgm:cxn modelId="{B678D37B-E75C-D940-8A8E-9454047BE78F}" srcId="{DE8644A5-2A9C-CD48-B1A2-E7396EA1E2E6}" destId="{526CFBAE-AF4D-D647-A748-3FB94AF5F7AD}" srcOrd="1" destOrd="0" parTransId="{740CE9FE-488A-4C4E-A49C-855435D85E7A}" sibTransId="{EC08BF15-AED7-3C4B-818F-54DD58325E47}"/>
    <dgm:cxn modelId="{0132045B-6917-2948-8AC5-B38128FF727F}" srcId="{842A3458-7F1A-AF41-B659-DA1C94D23F97}" destId="{79919DB8-D8A4-B940-A561-BE4FC9AAD361}" srcOrd="1" destOrd="0" parTransId="{A7464EFC-0CEC-F849-B9F0-28AB794AA603}" sibTransId="{E0A5108C-4841-2D42-BE6A-8602A847EBF3}"/>
    <dgm:cxn modelId="{B100EFC1-97C4-FE4A-BE14-D830C8AE4D5D}" type="presOf" srcId="{DE8644A5-2A9C-CD48-B1A2-E7396EA1E2E6}" destId="{3FDC3C3D-256D-FE49-9546-38A7EBA0CE1C}" srcOrd="0" destOrd="0" presId="urn:microsoft.com/office/officeart/2005/8/layout/hList1"/>
    <dgm:cxn modelId="{F7642172-1BC5-384F-9F42-5D8F837501F0}" type="presOf" srcId="{A5F068A5-9B18-D74A-A09C-E23171E22620}" destId="{15E348F5-AA78-1241-A235-06388C25D998}" srcOrd="0" destOrd="2" presId="urn:microsoft.com/office/officeart/2005/8/layout/hList1"/>
    <dgm:cxn modelId="{E9A1D374-D486-914D-A814-12CFACA7959D}" srcId="{90F38CEB-6561-A146-82FA-553244868035}" destId="{842A3458-7F1A-AF41-B659-DA1C94D23F97}" srcOrd="1" destOrd="0" parTransId="{AAE16F68-CC9F-5C4A-AE0D-EC5A7CDAE70A}" sibTransId="{9B907B19-A34C-D048-8F6F-977AD2AB723F}"/>
    <dgm:cxn modelId="{51BA7E88-EE90-9C43-9AF3-B5FFCC2BF4F4}" srcId="{842A3458-7F1A-AF41-B659-DA1C94D23F97}" destId="{A5F068A5-9B18-D74A-A09C-E23171E22620}" srcOrd="2" destOrd="0" parTransId="{6252E328-4E58-0246-BA9C-8DC9CD87FDD5}" sibTransId="{4C21EB55-CE8B-C04C-BB14-62E9BF75E313}"/>
    <dgm:cxn modelId="{ADDF6CD7-B0E3-7E4B-8114-262F1E2C3A2F}" type="presOf" srcId="{526CFBAE-AF4D-D647-A748-3FB94AF5F7AD}" destId="{DF2F36B9-6EA1-7049-8087-1BDB091B80FA}" srcOrd="0" destOrd="1" presId="urn:microsoft.com/office/officeart/2005/8/layout/hList1"/>
    <dgm:cxn modelId="{3BF6A7F1-9AF9-E546-8FE1-BB98419F6A91}" type="presOf" srcId="{79919DB8-D8A4-B940-A561-BE4FC9AAD361}" destId="{15E348F5-AA78-1241-A235-06388C25D998}" srcOrd="0" destOrd="1" presId="urn:microsoft.com/office/officeart/2005/8/layout/hList1"/>
    <dgm:cxn modelId="{FF00C137-CDEE-4642-99D6-37F9A72AFB6B}" type="presOf" srcId="{46EBA0AF-8951-A549-B696-9425CD66F758}" destId="{DF2F36B9-6EA1-7049-8087-1BDB091B80FA}" srcOrd="0" destOrd="2" presId="urn:microsoft.com/office/officeart/2005/8/layout/hList1"/>
    <dgm:cxn modelId="{F1075ABA-A460-C641-A98A-651D15A03DD6}" srcId="{842A3458-7F1A-AF41-B659-DA1C94D23F97}" destId="{11BF4243-85BC-2F41-BEF3-6E2813231D1C}" srcOrd="0" destOrd="0" parTransId="{1676A4B0-1E71-8F49-A89D-B60912B40C79}" sibTransId="{2C806330-8EED-8F45-B8FA-E6F46A6E21AB}"/>
    <dgm:cxn modelId="{E12629FB-13E2-F145-9094-9E63BD2EC088}" type="presParOf" srcId="{B38BDB58-585A-724F-B499-CED33820CCC5}" destId="{D3CF6580-F0CA-EB45-91C0-FB6B87FA635A}" srcOrd="0" destOrd="0" presId="urn:microsoft.com/office/officeart/2005/8/layout/hList1"/>
    <dgm:cxn modelId="{A59044CD-0F26-2640-80D0-BF71E2411D9A}" type="presParOf" srcId="{D3CF6580-F0CA-EB45-91C0-FB6B87FA635A}" destId="{3FDC3C3D-256D-FE49-9546-38A7EBA0CE1C}" srcOrd="0" destOrd="0" presId="urn:microsoft.com/office/officeart/2005/8/layout/hList1"/>
    <dgm:cxn modelId="{249FCCD8-0053-9A4B-B677-5EB95839F2CB}" type="presParOf" srcId="{D3CF6580-F0CA-EB45-91C0-FB6B87FA635A}" destId="{DF2F36B9-6EA1-7049-8087-1BDB091B80FA}" srcOrd="1" destOrd="0" presId="urn:microsoft.com/office/officeart/2005/8/layout/hList1"/>
    <dgm:cxn modelId="{04918258-5D61-9D4A-A4E5-022D2E3632D0}" type="presParOf" srcId="{B38BDB58-585A-724F-B499-CED33820CCC5}" destId="{4A4A2027-82E1-E442-AAD2-AC3F5A94117E}" srcOrd="1" destOrd="0" presId="urn:microsoft.com/office/officeart/2005/8/layout/hList1"/>
    <dgm:cxn modelId="{A428D88E-B9FE-1544-B40A-21B74D933872}" type="presParOf" srcId="{B38BDB58-585A-724F-B499-CED33820CCC5}" destId="{42C198B3-A69A-C341-8BF0-49D83C70C7E3}" srcOrd="2" destOrd="0" presId="urn:microsoft.com/office/officeart/2005/8/layout/hList1"/>
    <dgm:cxn modelId="{E06B5A27-B158-F34E-A9B7-D7117AA44EA3}" type="presParOf" srcId="{42C198B3-A69A-C341-8BF0-49D83C70C7E3}" destId="{EC8CC89D-3546-2147-9181-EF26668B4568}" srcOrd="0" destOrd="0" presId="urn:microsoft.com/office/officeart/2005/8/layout/hList1"/>
    <dgm:cxn modelId="{10AF8C6E-F6EF-A347-94EA-ED68049DCB6C}" type="presParOf" srcId="{42C198B3-A69A-C341-8BF0-49D83C70C7E3}" destId="{15E348F5-AA78-1241-A235-06388C25D99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0F38CEB-6561-A146-82FA-553244868035}" type="doc">
      <dgm:prSet loTypeId="urn:microsoft.com/office/officeart/2005/8/layout/hList1" loCatId="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E8644A5-2A9C-CD48-B1A2-E7396EA1E2E6}">
      <dgm:prSet phldrT="[Text]"/>
      <dgm:spPr/>
      <dgm:t>
        <a:bodyPr/>
        <a:lstStyle/>
        <a:p>
          <a:r>
            <a:rPr lang="en-GB" b="1" dirty="0"/>
            <a:t>MODUS OPERANDI</a:t>
          </a:r>
        </a:p>
        <a:p>
          <a:r>
            <a:rPr lang="en-GB" dirty="0"/>
            <a:t>Were the violations/methods of attack similar across incidents?</a:t>
          </a:r>
        </a:p>
      </dgm:t>
    </dgm:pt>
    <dgm:pt modelId="{B3D4B5AA-AFED-F84C-943D-08D60C492E17}" type="parTrans" cxnId="{34D0963F-8919-D94F-A5CC-A8D6464FE891}">
      <dgm:prSet/>
      <dgm:spPr/>
      <dgm:t>
        <a:bodyPr/>
        <a:lstStyle/>
        <a:p>
          <a:endParaRPr lang="en-GB"/>
        </a:p>
      </dgm:t>
    </dgm:pt>
    <dgm:pt modelId="{FC3747DB-4F09-214C-85AD-339EEB8BBA53}" type="sibTrans" cxnId="{34D0963F-8919-D94F-A5CC-A8D6464FE891}">
      <dgm:prSet/>
      <dgm:spPr/>
      <dgm:t>
        <a:bodyPr/>
        <a:lstStyle/>
        <a:p>
          <a:endParaRPr lang="en-GB"/>
        </a:p>
      </dgm:t>
    </dgm:pt>
    <dgm:pt modelId="{88557FD3-060D-3644-B510-C50267920614}">
      <dgm:prSet phldrT="[Text]"/>
      <dgm:spPr/>
      <dgm:t>
        <a:bodyPr/>
        <a:lstStyle/>
        <a:p>
          <a:pPr algn="l"/>
          <a:r>
            <a:rPr lang="en-GB" dirty="0"/>
            <a:t>Are there numerous instances of </a:t>
          </a:r>
          <a:r>
            <a:rPr lang="en-GB" b="1" dirty="0"/>
            <a:t>same act </a:t>
          </a:r>
          <a:r>
            <a:rPr lang="en-GB" dirty="0"/>
            <a:t>(rape, gang rape, genital mutilation etc.)?</a:t>
          </a:r>
        </a:p>
      </dgm:t>
    </dgm:pt>
    <dgm:pt modelId="{68AFCF18-0D47-E541-B947-6B2F9868E3A3}" type="parTrans" cxnId="{C7DBED79-087A-6845-8CB0-25BFFC856687}">
      <dgm:prSet/>
      <dgm:spPr/>
      <dgm:t>
        <a:bodyPr/>
        <a:lstStyle/>
        <a:p>
          <a:endParaRPr lang="en-GB"/>
        </a:p>
      </dgm:t>
    </dgm:pt>
    <dgm:pt modelId="{260DFA8D-189C-3449-A53D-50526651601D}" type="sibTrans" cxnId="{C7DBED79-087A-6845-8CB0-25BFFC856687}">
      <dgm:prSet/>
      <dgm:spPr/>
      <dgm:t>
        <a:bodyPr/>
        <a:lstStyle/>
        <a:p>
          <a:endParaRPr lang="en-GB"/>
        </a:p>
      </dgm:t>
    </dgm:pt>
    <dgm:pt modelId="{842A3458-7F1A-AF41-B659-DA1C94D23F97}">
      <dgm:prSet phldrT="[Text]"/>
      <dgm:spPr/>
      <dgm:t>
        <a:bodyPr/>
        <a:lstStyle/>
        <a:p>
          <a:r>
            <a:rPr lang="en-GB" b="1" dirty="0"/>
            <a:t>PLACE AND TIME                    </a:t>
          </a:r>
          <a:endParaRPr lang="en-GB" dirty="0"/>
        </a:p>
      </dgm:t>
    </dgm:pt>
    <dgm:pt modelId="{AAE16F68-CC9F-5C4A-AE0D-EC5A7CDAE70A}" type="parTrans" cxnId="{E9A1D374-D486-914D-A814-12CFACA7959D}">
      <dgm:prSet/>
      <dgm:spPr/>
      <dgm:t>
        <a:bodyPr/>
        <a:lstStyle/>
        <a:p>
          <a:endParaRPr lang="en-GB"/>
        </a:p>
      </dgm:t>
    </dgm:pt>
    <dgm:pt modelId="{9B907B19-A34C-D048-8F6F-977AD2AB723F}" type="sibTrans" cxnId="{E9A1D374-D486-914D-A814-12CFACA7959D}">
      <dgm:prSet/>
      <dgm:spPr/>
      <dgm:t>
        <a:bodyPr/>
        <a:lstStyle/>
        <a:p>
          <a:endParaRPr lang="en-GB"/>
        </a:p>
      </dgm:t>
    </dgm:pt>
    <dgm:pt modelId="{11BF4243-85BC-2F41-BEF3-6E2813231D1C}">
      <dgm:prSet phldrT="[Text]"/>
      <dgm:spPr/>
      <dgm:t>
        <a:bodyPr/>
        <a:lstStyle/>
        <a:p>
          <a:pPr algn="l"/>
          <a:r>
            <a:rPr lang="en-GB" dirty="0"/>
            <a:t>Are attacks happening in </a:t>
          </a:r>
          <a:r>
            <a:rPr lang="en-GB" b="1" dirty="0"/>
            <a:t>locations</a:t>
          </a:r>
          <a:r>
            <a:rPr lang="en-GB" dirty="0"/>
            <a:t> </a:t>
          </a:r>
          <a:r>
            <a:rPr lang="en-GB" b="1" dirty="0"/>
            <a:t>under the control </a:t>
          </a:r>
          <a:r>
            <a:rPr lang="en-GB" dirty="0"/>
            <a:t>of specific armed forces/groups? </a:t>
          </a:r>
        </a:p>
      </dgm:t>
    </dgm:pt>
    <dgm:pt modelId="{1676A4B0-1E71-8F49-A89D-B60912B40C79}" type="parTrans" cxnId="{F1075ABA-A460-C641-A98A-651D15A03DD6}">
      <dgm:prSet/>
      <dgm:spPr/>
      <dgm:t>
        <a:bodyPr/>
        <a:lstStyle/>
        <a:p>
          <a:endParaRPr lang="en-GB"/>
        </a:p>
      </dgm:t>
    </dgm:pt>
    <dgm:pt modelId="{2C806330-8EED-8F45-B8FA-E6F46A6E21AB}" type="sibTrans" cxnId="{F1075ABA-A460-C641-A98A-651D15A03DD6}">
      <dgm:prSet/>
      <dgm:spPr/>
      <dgm:t>
        <a:bodyPr/>
        <a:lstStyle/>
        <a:p>
          <a:endParaRPr lang="en-GB"/>
        </a:p>
      </dgm:t>
    </dgm:pt>
    <dgm:pt modelId="{526CFBAE-AF4D-D647-A748-3FB94AF5F7AD}">
      <dgm:prSet phldrT="[Text]"/>
      <dgm:spPr/>
      <dgm:t>
        <a:bodyPr/>
        <a:lstStyle/>
        <a:p>
          <a:pPr algn="l"/>
          <a:r>
            <a:rPr lang="en-GB" dirty="0"/>
            <a:t>Are victims attacked at the same </a:t>
          </a:r>
          <a:r>
            <a:rPr lang="en-GB" b="1" dirty="0"/>
            <a:t>time of day</a:t>
          </a:r>
          <a:r>
            <a:rPr lang="en-GB" dirty="0"/>
            <a:t>? Are there </a:t>
          </a:r>
          <a:r>
            <a:rPr lang="en-GB" b="1" dirty="0"/>
            <a:t>other similarities</a:t>
          </a:r>
          <a:r>
            <a:rPr lang="en-GB" dirty="0"/>
            <a:t> (kidnapping, use of drugs, prolonged questioning)?</a:t>
          </a:r>
        </a:p>
      </dgm:t>
    </dgm:pt>
    <dgm:pt modelId="{740CE9FE-488A-4C4E-A49C-855435D85E7A}" type="parTrans" cxnId="{B678D37B-E75C-D940-8A8E-9454047BE78F}">
      <dgm:prSet/>
      <dgm:spPr/>
      <dgm:t>
        <a:bodyPr/>
        <a:lstStyle/>
        <a:p>
          <a:endParaRPr lang="en-GB"/>
        </a:p>
      </dgm:t>
    </dgm:pt>
    <dgm:pt modelId="{EC08BF15-AED7-3C4B-818F-54DD58325E47}" type="sibTrans" cxnId="{B678D37B-E75C-D940-8A8E-9454047BE78F}">
      <dgm:prSet/>
      <dgm:spPr/>
      <dgm:t>
        <a:bodyPr/>
        <a:lstStyle/>
        <a:p>
          <a:endParaRPr lang="en-GB"/>
        </a:p>
      </dgm:t>
    </dgm:pt>
    <dgm:pt modelId="{79919DB8-D8A4-B940-A561-BE4FC9AAD361}">
      <dgm:prSet phldrT="[Text]"/>
      <dgm:spPr/>
      <dgm:t>
        <a:bodyPr/>
        <a:lstStyle/>
        <a:p>
          <a:pPr algn="l"/>
          <a:r>
            <a:rPr lang="en-GB" dirty="0"/>
            <a:t>Are </a:t>
          </a:r>
          <a:r>
            <a:rPr lang="en-GB" dirty="0" smtClean="0"/>
            <a:t>attack</a:t>
          </a:r>
          <a:r>
            <a:rPr lang="en-GB" dirty="0" smtClean="0">
              <a:solidFill>
                <a:schemeClr val="tx1"/>
              </a:solidFill>
            </a:rPr>
            <a:t>s</a:t>
          </a:r>
          <a:r>
            <a:rPr lang="en-GB" dirty="0" smtClean="0"/>
            <a:t> </a:t>
          </a:r>
          <a:r>
            <a:rPr lang="en-GB" dirty="0"/>
            <a:t>happening in </a:t>
          </a:r>
          <a:r>
            <a:rPr lang="en-GB" b="1" dirty="0"/>
            <a:t>areas where specific groups</a:t>
          </a:r>
          <a:r>
            <a:rPr lang="en-GB" dirty="0"/>
            <a:t> </a:t>
          </a:r>
          <a:r>
            <a:rPr lang="en-GB" b="1" dirty="0"/>
            <a:t>live</a:t>
          </a:r>
          <a:r>
            <a:rPr lang="en-GB" dirty="0"/>
            <a:t>?</a:t>
          </a:r>
        </a:p>
      </dgm:t>
    </dgm:pt>
    <dgm:pt modelId="{A7464EFC-0CEC-F849-B9F0-28AB794AA603}" type="parTrans" cxnId="{0132045B-6917-2948-8AC5-B38128FF727F}">
      <dgm:prSet/>
      <dgm:spPr/>
      <dgm:t>
        <a:bodyPr/>
        <a:lstStyle/>
        <a:p>
          <a:endParaRPr lang="en-GB"/>
        </a:p>
      </dgm:t>
    </dgm:pt>
    <dgm:pt modelId="{E0A5108C-4841-2D42-BE6A-8602A847EBF3}" type="sibTrans" cxnId="{0132045B-6917-2948-8AC5-B38128FF727F}">
      <dgm:prSet/>
      <dgm:spPr/>
      <dgm:t>
        <a:bodyPr/>
        <a:lstStyle/>
        <a:p>
          <a:endParaRPr lang="en-GB"/>
        </a:p>
      </dgm:t>
    </dgm:pt>
    <dgm:pt modelId="{C0578013-37FA-F748-96FF-9185C4704DB9}">
      <dgm:prSet phldrT="[Text]"/>
      <dgm:spPr/>
      <dgm:t>
        <a:bodyPr/>
        <a:lstStyle/>
        <a:p>
          <a:pPr algn="l"/>
          <a:r>
            <a:rPr lang="en-GB" dirty="0"/>
            <a:t>Have </a:t>
          </a:r>
          <a:r>
            <a:rPr lang="en-GB" b="1" dirty="0"/>
            <a:t>particular methods </a:t>
          </a:r>
          <a:r>
            <a:rPr lang="en-GB" dirty="0"/>
            <a:t>been used by </a:t>
          </a:r>
          <a:r>
            <a:rPr lang="en-GB" b="1" dirty="0"/>
            <a:t>known groups</a:t>
          </a:r>
          <a:r>
            <a:rPr lang="en-GB" dirty="0"/>
            <a:t>?</a:t>
          </a:r>
        </a:p>
      </dgm:t>
    </dgm:pt>
    <dgm:pt modelId="{7F25FEEF-54EA-FA40-A093-833C4AA50E9F}" type="parTrans" cxnId="{0F6B75F3-7FD5-E84E-8FA5-38C8DBC4D852}">
      <dgm:prSet/>
      <dgm:spPr/>
      <dgm:t>
        <a:bodyPr/>
        <a:lstStyle/>
        <a:p>
          <a:endParaRPr lang="en-GB"/>
        </a:p>
      </dgm:t>
    </dgm:pt>
    <dgm:pt modelId="{754F09DA-2722-0341-9CF9-495C392A5A0B}" type="sibTrans" cxnId="{0F6B75F3-7FD5-E84E-8FA5-38C8DBC4D852}">
      <dgm:prSet/>
      <dgm:spPr/>
      <dgm:t>
        <a:bodyPr/>
        <a:lstStyle/>
        <a:p>
          <a:endParaRPr lang="en-GB"/>
        </a:p>
      </dgm:t>
    </dgm:pt>
    <dgm:pt modelId="{94D216B0-9AB0-2F46-8D5C-08B763A200A2}">
      <dgm:prSet phldrT="[Text]"/>
      <dgm:spPr/>
      <dgm:t>
        <a:bodyPr/>
        <a:lstStyle/>
        <a:p>
          <a:pPr algn="l"/>
          <a:r>
            <a:rPr lang="en-GB" dirty="0"/>
            <a:t>Are specific violations happening within the </a:t>
          </a:r>
          <a:r>
            <a:rPr lang="en-GB" b="1" dirty="0"/>
            <a:t>time period of other crimes </a:t>
          </a:r>
          <a:r>
            <a:rPr lang="mr-IN" dirty="0"/>
            <a:t>–</a:t>
          </a:r>
          <a:r>
            <a:rPr lang="en-GB" dirty="0"/>
            <a:t> as part </a:t>
          </a:r>
          <a:r>
            <a:rPr lang="en-GB" dirty="0" smtClean="0"/>
            <a:t>of an attack against a civilian population?</a:t>
          </a:r>
          <a:endParaRPr lang="en-GB" dirty="0"/>
        </a:p>
      </dgm:t>
    </dgm:pt>
    <dgm:pt modelId="{8A3B9C5E-308C-EF44-B040-E9CAB45E1ECC}" type="parTrans" cxnId="{7A078EE4-FDD6-3A44-8690-7486B9F80CB9}">
      <dgm:prSet/>
      <dgm:spPr/>
      <dgm:t>
        <a:bodyPr/>
        <a:lstStyle/>
        <a:p>
          <a:endParaRPr lang="en-GB"/>
        </a:p>
      </dgm:t>
    </dgm:pt>
    <dgm:pt modelId="{DAB930EE-9910-C44B-B6CC-BD98D4188E26}" type="sibTrans" cxnId="{7A078EE4-FDD6-3A44-8690-7486B9F80CB9}">
      <dgm:prSet/>
      <dgm:spPr/>
      <dgm:t>
        <a:bodyPr/>
        <a:lstStyle/>
        <a:p>
          <a:endParaRPr lang="en-GB"/>
        </a:p>
      </dgm:t>
    </dgm:pt>
    <dgm:pt modelId="{B38BDB58-585A-724F-B499-CED33820CCC5}" type="pres">
      <dgm:prSet presAssocID="{90F38CEB-6561-A146-82FA-5532448680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3CF6580-F0CA-EB45-91C0-FB6B87FA635A}" type="pres">
      <dgm:prSet presAssocID="{DE8644A5-2A9C-CD48-B1A2-E7396EA1E2E6}" presName="composite" presStyleCnt="0"/>
      <dgm:spPr/>
    </dgm:pt>
    <dgm:pt modelId="{3FDC3C3D-256D-FE49-9546-38A7EBA0CE1C}" type="pres">
      <dgm:prSet presAssocID="{DE8644A5-2A9C-CD48-B1A2-E7396EA1E2E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F36B9-6EA1-7049-8087-1BDB091B80FA}" type="pres">
      <dgm:prSet presAssocID="{DE8644A5-2A9C-CD48-B1A2-E7396EA1E2E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4A2027-82E1-E442-AAD2-AC3F5A94117E}" type="pres">
      <dgm:prSet presAssocID="{FC3747DB-4F09-214C-85AD-339EEB8BBA53}" presName="space" presStyleCnt="0"/>
      <dgm:spPr/>
    </dgm:pt>
    <dgm:pt modelId="{42C198B3-A69A-C341-8BF0-49D83C70C7E3}" type="pres">
      <dgm:prSet presAssocID="{842A3458-7F1A-AF41-B659-DA1C94D23F97}" presName="composite" presStyleCnt="0"/>
      <dgm:spPr/>
    </dgm:pt>
    <dgm:pt modelId="{EC8CC89D-3546-2147-9181-EF26668B4568}" type="pres">
      <dgm:prSet presAssocID="{842A3458-7F1A-AF41-B659-DA1C94D23F9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E348F5-AA78-1241-A235-06388C25D998}" type="pres">
      <dgm:prSet presAssocID="{842A3458-7F1A-AF41-B659-DA1C94D23F9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A234EE1-37FA-374F-A3AC-9032121C86C0}" type="presOf" srcId="{79919DB8-D8A4-B940-A561-BE4FC9AAD361}" destId="{15E348F5-AA78-1241-A235-06388C25D998}" srcOrd="0" destOrd="1" presId="urn:microsoft.com/office/officeart/2005/8/layout/hList1"/>
    <dgm:cxn modelId="{5475FB3D-9E99-B644-8255-7989A90DC80C}" type="presOf" srcId="{90F38CEB-6561-A146-82FA-553244868035}" destId="{B38BDB58-585A-724F-B499-CED33820CCC5}" srcOrd="0" destOrd="0" presId="urn:microsoft.com/office/officeart/2005/8/layout/hList1"/>
    <dgm:cxn modelId="{C7DBED79-087A-6845-8CB0-25BFFC856687}" srcId="{DE8644A5-2A9C-CD48-B1A2-E7396EA1E2E6}" destId="{88557FD3-060D-3644-B510-C50267920614}" srcOrd="0" destOrd="0" parTransId="{68AFCF18-0D47-E541-B947-6B2F9868E3A3}" sibTransId="{260DFA8D-189C-3449-A53D-50526651601D}"/>
    <dgm:cxn modelId="{34D0963F-8919-D94F-A5CC-A8D6464FE891}" srcId="{90F38CEB-6561-A146-82FA-553244868035}" destId="{DE8644A5-2A9C-CD48-B1A2-E7396EA1E2E6}" srcOrd="0" destOrd="0" parTransId="{B3D4B5AA-AFED-F84C-943D-08D60C492E17}" sibTransId="{FC3747DB-4F09-214C-85AD-339EEB8BBA53}"/>
    <dgm:cxn modelId="{DE800A03-6953-5F4C-913B-7E54449E26BD}" type="presOf" srcId="{94D216B0-9AB0-2F46-8D5C-08B763A200A2}" destId="{15E348F5-AA78-1241-A235-06388C25D998}" srcOrd="0" destOrd="2" presId="urn:microsoft.com/office/officeart/2005/8/layout/hList1"/>
    <dgm:cxn modelId="{B678D37B-E75C-D940-8A8E-9454047BE78F}" srcId="{DE8644A5-2A9C-CD48-B1A2-E7396EA1E2E6}" destId="{526CFBAE-AF4D-D647-A748-3FB94AF5F7AD}" srcOrd="1" destOrd="0" parTransId="{740CE9FE-488A-4C4E-A49C-855435D85E7A}" sibTransId="{EC08BF15-AED7-3C4B-818F-54DD58325E47}"/>
    <dgm:cxn modelId="{0F6B75F3-7FD5-E84E-8FA5-38C8DBC4D852}" srcId="{DE8644A5-2A9C-CD48-B1A2-E7396EA1E2E6}" destId="{C0578013-37FA-F748-96FF-9185C4704DB9}" srcOrd="2" destOrd="0" parTransId="{7F25FEEF-54EA-FA40-A093-833C4AA50E9F}" sibTransId="{754F09DA-2722-0341-9CF9-495C392A5A0B}"/>
    <dgm:cxn modelId="{0132045B-6917-2948-8AC5-B38128FF727F}" srcId="{842A3458-7F1A-AF41-B659-DA1C94D23F97}" destId="{79919DB8-D8A4-B940-A561-BE4FC9AAD361}" srcOrd="1" destOrd="0" parTransId="{A7464EFC-0CEC-F849-B9F0-28AB794AA603}" sibTransId="{E0A5108C-4841-2D42-BE6A-8602A847EBF3}"/>
    <dgm:cxn modelId="{E9A1D374-D486-914D-A814-12CFACA7959D}" srcId="{90F38CEB-6561-A146-82FA-553244868035}" destId="{842A3458-7F1A-AF41-B659-DA1C94D23F97}" srcOrd="1" destOrd="0" parTransId="{AAE16F68-CC9F-5C4A-AE0D-EC5A7CDAE70A}" sibTransId="{9B907B19-A34C-D048-8F6F-977AD2AB723F}"/>
    <dgm:cxn modelId="{9232E9FE-BAD8-654B-AA88-454EB0848BDB}" type="presOf" srcId="{DE8644A5-2A9C-CD48-B1A2-E7396EA1E2E6}" destId="{3FDC3C3D-256D-FE49-9546-38A7EBA0CE1C}" srcOrd="0" destOrd="0" presId="urn:microsoft.com/office/officeart/2005/8/layout/hList1"/>
    <dgm:cxn modelId="{A4B4CDFE-61D3-7D4B-A458-297D4FF6C3ED}" type="presOf" srcId="{C0578013-37FA-F748-96FF-9185C4704DB9}" destId="{DF2F36B9-6EA1-7049-8087-1BDB091B80FA}" srcOrd="0" destOrd="2" presId="urn:microsoft.com/office/officeart/2005/8/layout/hList1"/>
    <dgm:cxn modelId="{BE7B5718-1535-F447-8B41-B7021ABCF6A0}" type="presOf" srcId="{88557FD3-060D-3644-B510-C50267920614}" destId="{DF2F36B9-6EA1-7049-8087-1BDB091B80FA}" srcOrd="0" destOrd="0" presId="urn:microsoft.com/office/officeart/2005/8/layout/hList1"/>
    <dgm:cxn modelId="{7A078EE4-FDD6-3A44-8690-7486B9F80CB9}" srcId="{842A3458-7F1A-AF41-B659-DA1C94D23F97}" destId="{94D216B0-9AB0-2F46-8D5C-08B763A200A2}" srcOrd="2" destOrd="0" parTransId="{8A3B9C5E-308C-EF44-B040-E9CAB45E1ECC}" sibTransId="{DAB930EE-9910-C44B-B6CC-BD98D4188E26}"/>
    <dgm:cxn modelId="{78B62073-A859-7F4E-94A1-15B284F87F8D}" type="presOf" srcId="{526CFBAE-AF4D-D647-A748-3FB94AF5F7AD}" destId="{DF2F36B9-6EA1-7049-8087-1BDB091B80FA}" srcOrd="0" destOrd="1" presId="urn:microsoft.com/office/officeart/2005/8/layout/hList1"/>
    <dgm:cxn modelId="{910F36D2-D22D-574E-8968-220F9D388093}" type="presOf" srcId="{11BF4243-85BC-2F41-BEF3-6E2813231D1C}" destId="{15E348F5-AA78-1241-A235-06388C25D998}" srcOrd="0" destOrd="0" presId="urn:microsoft.com/office/officeart/2005/8/layout/hList1"/>
    <dgm:cxn modelId="{F1075ABA-A460-C641-A98A-651D15A03DD6}" srcId="{842A3458-7F1A-AF41-B659-DA1C94D23F97}" destId="{11BF4243-85BC-2F41-BEF3-6E2813231D1C}" srcOrd="0" destOrd="0" parTransId="{1676A4B0-1E71-8F49-A89D-B60912B40C79}" sibTransId="{2C806330-8EED-8F45-B8FA-E6F46A6E21AB}"/>
    <dgm:cxn modelId="{9490F2E7-87B0-BE41-A91C-F48702481762}" type="presOf" srcId="{842A3458-7F1A-AF41-B659-DA1C94D23F97}" destId="{EC8CC89D-3546-2147-9181-EF26668B4568}" srcOrd="0" destOrd="0" presId="urn:microsoft.com/office/officeart/2005/8/layout/hList1"/>
    <dgm:cxn modelId="{A2B0C8C9-8794-B743-806E-A089F8C1ED4C}" type="presParOf" srcId="{B38BDB58-585A-724F-B499-CED33820CCC5}" destId="{D3CF6580-F0CA-EB45-91C0-FB6B87FA635A}" srcOrd="0" destOrd="0" presId="urn:microsoft.com/office/officeart/2005/8/layout/hList1"/>
    <dgm:cxn modelId="{5BF70695-8820-2B4B-AAE4-07D7A92704EE}" type="presParOf" srcId="{D3CF6580-F0CA-EB45-91C0-FB6B87FA635A}" destId="{3FDC3C3D-256D-FE49-9546-38A7EBA0CE1C}" srcOrd="0" destOrd="0" presId="urn:microsoft.com/office/officeart/2005/8/layout/hList1"/>
    <dgm:cxn modelId="{54E8882A-97AA-5B43-B8C3-771219616CE3}" type="presParOf" srcId="{D3CF6580-F0CA-EB45-91C0-FB6B87FA635A}" destId="{DF2F36B9-6EA1-7049-8087-1BDB091B80FA}" srcOrd="1" destOrd="0" presId="urn:microsoft.com/office/officeart/2005/8/layout/hList1"/>
    <dgm:cxn modelId="{2E81035E-24FE-1147-8B92-F04D87A16C29}" type="presParOf" srcId="{B38BDB58-585A-724F-B499-CED33820CCC5}" destId="{4A4A2027-82E1-E442-AAD2-AC3F5A94117E}" srcOrd="1" destOrd="0" presId="urn:microsoft.com/office/officeart/2005/8/layout/hList1"/>
    <dgm:cxn modelId="{ED8B07A7-DB85-C344-85A0-4DE9E47A9E5A}" type="presParOf" srcId="{B38BDB58-585A-724F-B499-CED33820CCC5}" destId="{42C198B3-A69A-C341-8BF0-49D83C70C7E3}" srcOrd="2" destOrd="0" presId="urn:microsoft.com/office/officeart/2005/8/layout/hList1"/>
    <dgm:cxn modelId="{CAD066A8-3AF1-9748-B188-95C309AC4360}" type="presParOf" srcId="{42C198B3-A69A-C341-8BF0-49D83C70C7E3}" destId="{EC8CC89D-3546-2147-9181-EF26668B4568}" srcOrd="0" destOrd="0" presId="urn:microsoft.com/office/officeart/2005/8/layout/hList1"/>
    <dgm:cxn modelId="{346E80FB-6BF4-A146-A368-30B1D47C5213}" type="presParOf" srcId="{42C198B3-A69A-C341-8BF0-49D83C70C7E3}" destId="{15E348F5-AA78-1241-A235-06388C25D99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90FDB47-DF43-6C4D-BD80-F01597BD78E6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en-GB"/>
        </a:p>
      </dgm:t>
    </dgm:pt>
    <dgm:pt modelId="{2ECF00E3-7EAC-A044-9471-138796F84971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METHODS/TOOLS</a:t>
          </a:r>
        </a:p>
      </dgm:t>
    </dgm:pt>
    <dgm:pt modelId="{2629DE9E-1A60-0B4C-BAAE-038829867A3A}" type="parTrans" cxnId="{9EF7B315-D3F2-AE46-9EF7-FE42764685E8}">
      <dgm:prSet/>
      <dgm:spPr/>
      <dgm:t>
        <a:bodyPr/>
        <a:lstStyle/>
        <a:p>
          <a:endParaRPr lang="en-GB"/>
        </a:p>
      </dgm:t>
    </dgm:pt>
    <dgm:pt modelId="{45FCECEF-6E3F-124D-A5C2-433A2C3BFE56}" type="sibTrans" cxnId="{9EF7B315-D3F2-AE46-9EF7-FE42764685E8}">
      <dgm:prSet/>
      <dgm:spPr/>
      <dgm:t>
        <a:bodyPr/>
        <a:lstStyle/>
        <a:p>
          <a:endParaRPr lang="en-GB"/>
        </a:p>
      </dgm:t>
    </dgm:pt>
    <dgm:pt modelId="{6DA2E10D-50F7-9348-BFE6-F4EB917F9F0B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Typologies</a:t>
          </a:r>
        </a:p>
      </dgm:t>
    </dgm:pt>
    <dgm:pt modelId="{E4A40EDB-DE44-AC4D-8964-C83823FCBF43}" type="parTrans" cxnId="{CC5ED090-0AC9-444F-A03B-D7D95399C7FC}">
      <dgm:prSet/>
      <dgm:spPr/>
      <dgm:t>
        <a:bodyPr/>
        <a:lstStyle/>
        <a:p>
          <a:endParaRPr lang="en-GB"/>
        </a:p>
      </dgm:t>
    </dgm:pt>
    <dgm:pt modelId="{FEF404F4-977D-504A-A511-746DB3E936FA}" type="sibTrans" cxnId="{CC5ED090-0AC9-444F-A03B-D7D95399C7FC}">
      <dgm:prSet/>
      <dgm:spPr/>
      <dgm:t>
        <a:bodyPr/>
        <a:lstStyle/>
        <a:p>
          <a:endParaRPr lang="en-GB"/>
        </a:p>
      </dgm:t>
    </dgm:pt>
    <dgm:pt modelId="{2BCB9F0C-FF98-534B-B5F8-6E7EC3700A78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Searchable databases</a:t>
          </a:r>
        </a:p>
      </dgm:t>
    </dgm:pt>
    <dgm:pt modelId="{50CB4395-0963-F64F-8D78-11E2675C481A}" type="parTrans" cxnId="{055C46DF-6062-BB45-AD13-D3744943CF1A}">
      <dgm:prSet/>
      <dgm:spPr/>
      <dgm:t>
        <a:bodyPr/>
        <a:lstStyle/>
        <a:p>
          <a:endParaRPr lang="en-GB"/>
        </a:p>
      </dgm:t>
    </dgm:pt>
    <dgm:pt modelId="{583AED00-1B41-D04D-844D-6BCF7F481E98}" type="sibTrans" cxnId="{055C46DF-6062-BB45-AD13-D3744943CF1A}">
      <dgm:prSet/>
      <dgm:spPr/>
      <dgm:t>
        <a:bodyPr/>
        <a:lstStyle/>
        <a:p>
          <a:endParaRPr lang="en-GB"/>
        </a:p>
      </dgm:t>
    </dgm:pt>
    <dgm:pt modelId="{1D39EDB6-5200-C449-B71D-AE32699B9F18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Statistical analysis</a:t>
          </a:r>
        </a:p>
      </dgm:t>
    </dgm:pt>
    <dgm:pt modelId="{E3BC0E83-3788-E444-A01E-34C7099AA6D9}" type="parTrans" cxnId="{2478DF79-1AAB-B343-869A-2D37922B45AB}">
      <dgm:prSet/>
      <dgm:spPr/>
      <dgm:t>
        <a:bodyPr/>
        <a:lstStyle/>
        <a:p>
          <a:endParaRPr lang="en-GB"/>
        </a:p>
      </dgm:t>
    </dgm:pt>
    <dgm:pt modelId="{F8170278-9733-A448-9408-5FF2E287AC64}" type="sibTrans" cxnId="{2478DF79-1AAB-B343-869A-2D37922B45AB}">
      <dgm:prSet/>
      <dgm:spPr/>
      <dgm:t>
        <a:bodyPr/>
        <a:lstStyle/>
        <a:p>
          <a:endParaRPr lang="en-GB"/>
        </a:p>
      </dgm:t>
    </dgm:pt>
    <dgm:pt modelId="{31FD4018-6321-5045-8A30-DE2687762E0D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Crime mapping</a:t>
          </a:r>
        </a:p>
      </dgm:t>
    </dgm:pt>
    <dgm:pt modelId="{463EEA37-5022-D54C-B37C-490A8B527221}" type="parTrans" cxnId="{2651350C-313E-DC43-9EC1-225C7F47A08F}">
      <dgm:prSet/>
      <dgm:spPr/>
      <dgm:t>
        <a:bodyPr/>
        <a:lstStyle/>
        <a:p>
          <a:endParaRPr lang="en-GB"/>
        </a:p>
      </dgm:t>
    </dgm:pt>
    <dgm:pt modelId="{DCBC4B10-2210-FB4E-9022-25D4F867DFC4}" type="sibTrans" cxnId="{2651350C-313E-DC43-9EC1-225C7F47A08F}">
      <dgm:prSet/>
      <dgm:spPr/>
      <dgm:t>
        <a:bodyPr/>
        <a:lstStyle/>
        <a:p>
          <a:endParaRPr lang="en-GB"/>
        </a:p>
      </dgm:t>
    </dgm:pt>
    <dgm:pt modelId="{0A0AC664-C5AB-E442-95BC-0E105375C32D}" type="pres">
      <dgm:prSet presAssocID="{690FDB47-DF43-6C4D-BD80-F01597BD78E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BCECA77-3CF1-CE43-B877-0AEE703D8D53}" type="pres">
      <dgm:prSet presAssocID="{2ECF00E3-7EAC-A044-9471-138796F84971}" presName="root1" presStyleCnt="0"/>
      <dgm:spPr/>
    </dgm:pt>
    <dgm:pt modelId="{BD3AC6A0-CC99-9D4F-A45C-EE4E6162E2F1}" type="pres">
      <dgm:prSet presAssocID="{2ECF00E3-7EAC-A044-9471-138796F8497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2D550DD-9266-D541-8A41-1388CB794DE8}" type="pres">
      <dgm:prSet presAssocID="{2ECF00E3-7EAC-A044-9471-138796F84971}" presName="level2hierChild" presStyleCnt="0"/>
      <dgm:spPr/>
    </dgm:pt>
    <dgm:pt modelId="{7059C6E4-BD1F-354F-90C3-37537D2FD62B}" type="pres">
      <dgm:prSet presAssocID="{E4A40EDB-DE44-AC4D-8964-C83823FCBF43}" presName="conn2-1" presStyleLbl="parChTrans1D2" presStyleIdx="0" presStyleCnt="4"/>
      <dgm:spPr/>
      <dgm:t>
        <a:bodyPr/>
        <a:lstStyle/>
        <a:p>
          <a:endParaRPr lang="en-GB"/>
        </a:p>
      </dgm:t>
    </dgm:pt>
    <dgm:pt modelId="{A334E0C6-AD39-D74E-9BE6-9A4DABD1C2A6}" type="pres">
      <dgm:prSet presAssocID="{E4A40EDB-DE44-AC4D-8964-C83823FCBF43}" presName="connTx" presStyleLbl="parChTrans1D2" presStyleIdx="0" presStyleCnt="4"/>
      <dgm:spPr/>
      <dgm:t>
        <a:bodyPr/>
        <a:lstStyle/>
        <a:p>
          <a:endParaRPr lang="en-GB"/>
        </a:p>
      </dgm:t>
    </dgm:pt>
    <dgm:pt modelId="{B0CEEB1B-C250-1742-91A8-1E80C4154643}" type="pres">
      <dgm:prSet presAssocID="{6DA2E10D-50F7-9348-BFE6-F4EB917F9F0B}" presName="root2" presStyleCnt="0"/>
      <dgm:spPr/>
    </dgm:pt>
    <dgm:pt modelId="{58CC2591-F8A5-3C48-80D3-E3C4F494BB82}" type="pres">
      <dgm:prSet presAssocID="{6DA2E10D-50F7-9348-BFE6-F4EB917F9F0B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96CBA1-4BBF-4045-8D14-5678859902BB}" type="pres">
      <dgm:prSet presAssocID="{6DA2E10D-50F7-9348-BFE6-F4EB917F9F0B}" presName="level3hierChild" presStyleCnt="0"/>
      <dgm:spPr/>
    </dgm:pt>
    <dgm:pt modelId="{11604D2E-9049-2E4A-B6AB-3967FCBF0385}" type="pres">
      <dgm:prSet presAssocID="{50CB4395-0963-F64F-8D78-11E2675C481A}" presName="conn2-1" presStyleLbl="parChTrans1D2" presStyleIdx="1" presStyleCnt="4"/>
      <dgm:spPr/>
      <dgm:t>
        <a:bodyPr/>
        <a:lstStyle/>
        <a:p>
          <a:endParaRPr lang="en-GB"/>
        </a:p>
      </dgm:t>
    </dgm:pt>
    <dgm:pt modelId="{8A35ED0C-D308-874F-A294-2A8D2B1DD817}" type="pres">
      <dgm:prSet presAssocID="{50CB4395-0963-F64F-8D78-11E2675C481A}" presName="connTx" presStyleLbl="parChTrans1D2" presStyleIdx="1" presStyleCnt="4"/>
      <dgm:spPr/>
      <dgm:t>
        <a:bodyPr/>
        <a:lstStyle/>
        <a:p>
          <a:endParaRPr lang="en-GB"/>
        </a:p>
      </dgm:t>
    </dgm:pt>
    <dgm:pt modelId="{58A19852-D1CA-F844-8FBC-07B72DB13864}" type="pres">
      <dgm:prSet presAssocID="{2BCB9F0C-FF98-534B-B5F8-6E7EC3700A78}" presName="root2" presStyleCnt="0"/>
      <dgm:spPr/>
    </dgm:pt>
    <dgm:pt modelId="{C60E7A58-1E18-B148-A48C-8A7142C48947}" type="pres">
      <dgm:prSet presAssocID="{2BCB9F0C-FF98-534B-B5F8-6E7EC3700A78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6EC0DDC-D702-BA46-AA46-3432068BBF28}" type="pres">
      <dgm:prSet presAssocID="{2BCB9F0C-FF98-534B-B5F8-6E7EC3700A78}" presName="level3hierChild" presStyleCnt="0"/>
      <dgm:spPr/>
    </dgm:pt>
    <dgm:pt modelId="{A88E3F3D-461A-E14B-8C7E-CF00DB5F72C9}" type="pres">
      <dgm:prSet presAssocID="{E3BC0E83-3788-E444-A01E-34C7099AA6D9}" presName="conn2-1" presStyleLbl="parChTrans1D2" presStyleIdx="2" presStyleCnt="4"/>
      <dgm:spPr/>
      <dgm:t>
        <a:bodyPr/>
        <a:lstStyle/>
        <a:p>
          <a:endParaRPr lang="en-GB"/>
        </a:p>
      </dgm:t>
    </dgm:pt>
    <dgm:pt modelId="{98C50F4A-2BAA-FF4B-900D-CDC9283EBFD1}" type="pres">
      <dgm:prSet presAssocID="{E3BC0E83-3788-E444-A01E-34C7099AA6D9}" presName="connTx" presStyleLbl="parChTrans1D2" presStyleIdx="2" presStyleCnt="4"/>
      <dgm:spPr/>
      <dgm:t>
        <a:bodyPr/>
        <a:lstStyle/>
        <a:p>
          <a:endParaRPr lang="en-GB"/>
        </a:p>
      </dgm:t>
    </dgm:pt>
    <dgm:pt modelId="{9DF53429-5604-134E-8E80-D3C1BD7DA88D}" type="pres">
      <dgm:prSet presAssocID="{1D39EDB6-5200-C449-B71D-AE32699B9F18}" presName="root2" presStyleCnt="0"/>
      <dgm:spPr/>
    </dgm:pt>
    <dgm:pt modelId="{A49581B2-8233-E445-94F4-E3ADD772EBC3}" type="pres">
      <dgm:prSet presAssocID="{1D39EDB6-5200-C449-B71D-AE32699B9F18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6C09883-DED2-7640-997A-B1CA6C06AEC7}" type="pres">
      <dgm:prSet presAssocID="{1D39EDB6-5200-C449-B71D-AE32699B9F18}" presName="level3hierChild" presStyleCnt="0"/>
      <dgm:spPr/>
    </dgm:pt>
    <dgm:pt modelId="{7C0E86A8-59DA-6044-9523-12B974B02E19}" type="pres">
      <dgm:prSet presAssocID="{463EEA37-5022-D54C-B37C-490A8B527221}" presName="conn2-1" presStyleLbl="parChTrans1D2" presStyleIdx="3" presStyleCnt="4"/>
      <dgm:spPr/>
      <dgm:t>
        <a:bodyPr/>
        <a:lstStyle/>
        <a:p>
          <a:endParaRPr lang="en-GB"/>
        </a:p>
      </dgm:t>
    </dgm:pt>
    <dgm:pt modelId="{B898BACE-2C8C-2048-B764-C2E3187A21FD}" type="pres">
      <dgm:prSet presAssocID="{463EEA37-5022-D54C-B37C-490A8B527221}" presName="connTx" presStyleLbl="parChTrans1D2" presStyleIdx="3" presStyleCnt="4"/>
      <dgm:spPr/>
      <dgm:t>
        <a:bodyPr/>
        <a:lstStyle/>
        <a:p>
          <a:endParaRPr lang="en-GB"/>
        </a:p>
      </dgm:t>
    </dgm:pt>
    <dgm:pt modelId="{34C42DC7-A6C9-E149-BE35-9F1BE6EBCFC1}" type="pres">
      <dgm:prSet presAssocID="{31FD4018-6321-5045-8A30-DE2687762E0D}" presName="root2" presStyleCnt="0"/>
      <dgm:spPr/>
    </dgm:pt>
    <dgm:pt modelId="{B3BFD9ED-4451-A443-A0B8-32CF22BA242B}" type="pres">
      <dgm:prSet presAssocID="{31FD4018-6321-5045-8A30-DE2687762E0D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F686AFC-BFAF-EF45-9023-68D20FDAB297}" type="pres">
      <dgm:prSet presAssocID="{31FD4018-6321-5045-8A30-DE2687762E0D}" presName="level3hierChild" presStyleCnt="0"/>
      <dgm:spPr/>
    </dgm:pt>
  </dgm:ptLst>
  <dgm:cxnLst>
    <dgm:cxn modelId="{F62B62BB-375C-4944-9840-B286106FC515}" type="presOf" srcId="{6DA2E10D-50F7-9348-BFE6-F4EB917F9F0B}" destId="{58CC2591-F8A5-3C48-80D3-E3C4F494BB82}" srcOrd="0" destOrd="0" presId="urn:microsoft.com/office/officeart/2008/layout/HorizontalMultiLevelHierarchy"/>
    <dgm:cxn modelId="{E09C9534-EAD0-9E4D-9795-F9EDF202ACA7}" type="presOf" srcId="{463EEA37-5022-D54C-B37C-490A8B527221}" destId="{7C0E86A8-59DA-6044-9523-12B974B02E19}" srcOrd="0" destOrd="0" presId="urn:microsoft.com/office/officeart/2008/layout/HorizontalMultiLevelHierarchy"/>
    <dgm:cxn modelId="{6C824D74-4B99-894A-AB66-68D4796161B3}" type="presOf" srcId="{E4A40EDB-DE44-AC4D-8964-C83823FCBF43}" destId="{7059C6E4-BD1F-354F-90C3-37537D2FD62B}" srcOrd="0" destOrd="0" presId="urn:microsoft.com/office/officeart/2008/layout/HorizontalMultiLevelHierarchy"/>
    <dgm:cxn modelId="{06F22EFE-52D7-0341-8B31-164395509C5D}" type="presOf" srcId="{463EEA37-5022-D54C-B37C-490A8B527221}" destId="{B898BACE-2C8C-2048-B764-C2E3187A21FD}" srcOrd="1" destOrd="0" presId="urn:microsoft.com/office/officeart/2008/layout/HorizontalMultiLevelHierarchy"/>
    <dgm:cxn modelId="{78DB7F58-A2C0-B84F-A8F3-A5D9F80A31D9}" type="presOf" srcId="{50CB4395-0963-F64F-8D78-11E2675C481A}" destId="{8A35ED0C-D308-874F-A294-2A8D2B1DD817}" srcOrd="1" destOrd="0" presId="urn:microsoft.com/office/officeart/2008/layout/HorizontalMultiLevelHierarchy"/>
    <dgm:cxn modelId="{2651350C-313E-DC43-9EC1-225C7F47A08F}" srcId="{2ECF00E3-7EAC-A044-9471-138796F84971}" destId="{31FD4018-6321-5045-8A30-DE2687762E0D}" srcOrd="3" destOrd="0" parTransId="{463EEA37-5022-D54C-B37C-490A8B527221}" sibTransId="{DCBC4B10-2210-FB4E-9022-25D4F867DFC4}"/>
    <dgm:cxn modelId="{38D2F244-E78A-E24F-BDBE-77D65734AA5E}" type="presOf" srcId="{50CB4395-0963-F64F-8D78-11E2675C481A}" destId="{11604D2E-9049-2E4A-B6AB-3967FCBF0385}" srcOrd="0" destOrd="0" presId="urn:microsoft.com/office/officeart/2008/layout/HorizontalMultiLevelHierarchy"/>
    <dgm:cxn modelId="{8F3FD1D4-EE7A-2A43-964E-8DB0171C35BF}" type="presOf" srcId="{2ECF00E3-7EAC-A044-9471-138796F84971}" destId="{BD3AC6A0-CC99-9D4F-A45C-EE4E6162E2F1}" srcOrd="0" destOrd="0" presId="urn:microsoft.com/office/officeart/2008/layout/HorizontalMultiLevelHierarchy"/>
    <dgm:cxn modelId="{CC5ED090-0AC9-444F-A03B-D7D95399C7FC}" srcId="{2ECF00E3-7EAC-A044-9471-138796F84971}" destId="{6DA2E10D-50F7-9348-BFE6-F4EB917F9F0B}" srcOrd="0" destOrd="0" parTransId="{E4A40EDB-DE44-AC4D-8964-C83823FCBF43}" sibTransId="{FEF404F4-977D-504A-A511-746DB3E936FA}"/>
    <dgm:cxn modelId="{055C46DF-6062-BB45-AD13-D3744943CF1A}" srcId="{2ECF00E3-7EAC-A044-9471-138796F84971}" destId="{2BCB9F0C-FF98-534B-B5F8-6E7EC3700A78}" srcOrd="1" destOrd="0" parTransId="{50CB4395-0963-F64F-8D78-11E2675C481A}" sibTransId="{583AED00-1B41-D04D-844D-6BCF7F481E98}"/>
    <dgm:cxn modelId="{7BA64DC6-9E23-8148-8CA8-55055CCF63EA}" type="presOf" srcId="{1D39EDB6-5200-C449-B71D-AE32699B9F18}" destId="{A49581B2-8233-E445-94F4-E3ADD772EBC3}" srcOrd="0" destOrd="0" presId="urn:microsoft.com/office/officeart/2008/layout/HorizontalMultiLevelHierarchy"/>
    <dgm:cxn modelId="{D5D24351-DDA7-4641-8B22-F3E1E78CA0AD}" type="presOf" srcId="{E4A40EDB-DE44-AC4D-8964-C83823FCBF43}" destId="{A334E0C6-AD39-D74E-9BE6-9A4DABD1C2A6}" srcOrd="1" destOrd="0" presId="urn:microsoft.com/office/officeart/2008/layout/HorizontalMultiLevelHierarchy"/>
    <dgm:cxn modelId="{9EF7B315-D3F2-AE46-9EF7-FE42764685E8}" srcId="{690FDB47-DF43-6C4D-BD80-F01597BD78E6}" destId="{2ECF00E3-7EAC-A044-9471-138796F84971}" srcOrd="0" destOrd="0" parTransId="{2629DE9E-1A60-0B4C-BAAE-038829867A3A}" sibTransId="{45FCECEF-6E3F-124D-A5C2-433A2C3BFE56}"/>
    <dgm:cxn modelId="{65947F49-2C63-5341-ACE1-0FB7157C68D2}" type="presOf" srcId="{690FDB47-DF43-6C4D-BD80-F01597BD78E6}" destId="{0A0AC664-C5AB-E442-95BC-0E105375C32D}" srcOrd="0" destOrd="0" presId="urn:microsoft.com/office/officeart/2008/layout/HorizontalMultiLevelHierarchy"/>
    <dgm:cxn modelId="{C84499D0-60FD-C14C-A703-CE536CD81F29}" type="presOf" srcId="{E3BC0E83-3788-E444-A01E-34C7099AA6D9}" destId="{A88E3F3D-461A-E14B-8C7E-CF00DB5F72C9}" srcOrd="0" destOrd="0" presId="urn:microsoft.com/office/officeart/2008/layout/HorizontalMultiLevelHierarchy"/>
    <dgm:cxn modelId="{70C061BA-4900-4444-9E0D-F981EFD48879}" type="presOf" srcId="{E3BC0E83-3788-E444-A01E-34C7099AA6D9}" destId="{98C50F4A-2BAA-FF4B-900D-CDC9283EBFD1}" srcOrd="1" destOrd="0" presId="urn:microsoft.com/office/officeart/2008/layout/HorizontalMultiLevelHierarchy"/>
    <dgm:cxn modelId="{17B3BD38-1C78-EE4F-BA17-7EC0077C5A02}" type="presOf" srcId="{31FD4018-6321-5045-8A30-DE2687762E0D}" destId="{B3BFD9ED-4451-A443-A0B8-32CF22BA242B}" srcOrd="0" destOrd="0" presId="urn:microsoft.com/office/officeart/2008/layout/HorizontalMultiLevelHierarchy"/>
    <dgm:cxn modelId="{2478DF79-1AAB-B343-869A-2D37922B45AB}" srcId="{2ECF00E3-7EAC-A044-9471-138796F84971}" destId="{1D39EDB6-5200-C449-B71D-AE32699B9F18}" srcOrd="2" destOrd="0" parTransId="{E3BC0E83-3788-E444-A01E-34C7099AA6D9}" sibTransId="{F8170278-9733-A448-9408-5FF2E287AC64}"/>
    <dgm:cxn modelId="{DF8BC9A4-2AD0-0846-A158-9DFEC76D02F8}" type="presOf" srcId="{2BCB9F0C-FF98-534B-B5F8-6E7EC3700A78}" destId="{C60E7A58-1E18-B148-A48C-8A7142C48947}" srcOrd="0" destOrd="0" presId="urn:microsoft.com/office/officeart/2008/layout/HorizontalMultiLevelHierarchy"/>
    <dgm:cxn modelId="{232A4668-B36A-FC46-871E-BEEF84687BC4}" type="presParOf" srcId="{0A0AC664-C5AB-E442-95BC-0E105375C32D}" destId="{6BCECA77-3CF1-CE43-B877-0AEE703D8D53}" srcOrd="0" destOrd="0" presId="urn:microsoft.com/office/officeart/2008/layout/HorizontalMultiLevelHierarchy"/>
    <dgm:cxn modelId="{4CAB1625-FFB4-5A4B-AE9A-F294645B5C73}" type="presParOf" srcId="{6BCECA77-3CF1-CE43-B877-0AEE703D8D53}" destId="{BD3AC6A0-CC99-9D4F-A45C-EE4E6162E2F1}" srcOrd="0" destOrd="0" presId="urn:microsoft.com/office/officeart/2008/layout/HorizontalMultiLevelHierarchy"/>
    <dgm:cxn modelId="{09747B08-0448-0046-BED1-465D08D8B5F7}" type="presParOf" srcId="{6BCECA77-3CF1-CE43-B877-0AEE703D8D53}" destId="{12D550DD-9266-D541-8A41-1388CB794DE8}" srcOrd="1" destOrd="0" presId="urn:microsoft.com/office/officeart/2008/layout/HorizontalMultiLevelHierarchy"/>
    <dgm:cxn modelId="{4DC13930-185E-C344-BEE3-940F12646CFD}" type="presParOf" srcId="{12D550DD-9266-D541-8A41-1388CB794DE8}" destId="{7059C6E4-BD1F-354F-90C3-37537D2FD62B}" srcOrd="0" destOrd="0" presId="urn:microsoft.com/office/officeart/2008/layout/HorizontalMultiLevelHierarchy"/>
    <dgm:cxn modelId="{B79AC355-5780-6F4E-AFCA-71D14C0F66B3}" type="presParOf" srcId="{7059C6E4-BD1F-354F-90C3-37537D2FD62B}" destId="{A334E0C6-AD39-D74E-9BE6-9A4DABD1C2A6}" srcOrd="0" destOrd="0" presId="urn:microsoft.com/office/officeart/2008/layout/HorizontalMultiLevelHierarchy"/>
    <dgm:cxn modelId="{E551FF72-9170-ED4D-858A-AAF4ACC3B378}" type="presParOf" srcId="{12D550DD-9266-D541-8A41-1388CB794DE8}" destId="{B0CEEB1B-C250-1742-91A8-1E80C4154643}" srcOrd="1" destOrd="0" presId="urn:microsoft.com/office/officeart/2008/layout/HorizontalMultiLevelHierarchy"/>
    <dgm:cxn modelId="{76A329A1-D40C-FA48-81AE-C42EA8B7342E}" type="presParOf" srcId="{B0CEEB1B-C250-1742-91A8-1E80C4154643}" destId="{58CC2591-F8A5-3C48-80D3-E3C4F494BB82}" srcOrd="0" destOrd="0" presId="urn:microsoft.com/office/officeart/2008/layout/HorizontalMultiLevelHierarchy"/>
    <dgm:cxn modelId="{8B5461AC-198B-E842-95D8-52311FBC3009}" type="presParOf" srcId="{B0CEEB1B-C250-1742-91A8-1E80C4154643}" destId="{3696CBA1-4BBF-4045-8D14-5678859902BB}" srcOrd="1" destOrd="0" presId="urn:microsoft.com/office/officeart/2008/layout/HorizontalMultiLevelHierarchy"/>
    <dgm:cxn modelId="{14BF78DE-00F1-E741-A993-852E3BF563C3}" type="presParOf" srcId="{12D550DD-9266-D541-8A41-1388CB794DE8}" destId="{11604D2E-9049-2E4A-B6AB-3967FCBF0385}" srcOrd="2" destOrd="0" presId="urn:microsoft.com/office/officeart/2008/layout/HorizontalMultiLevelHierarchy"/>
    <dgm:cxn modelId="{964F83D1-6C84-A441-9525-8B755980334D}" type="presParOf" srcId="{11604D2E-9049-2E4A-B6AB-3967FCBF0385}" destId="{8A35ED0C-D308-874F-A294-2A8D2B1DD817}" srcOrd="0" destOrd="0" presId="urn:microsoft.com/office/officeart/2008/layout/HorizontalMultiLevelHierarchy"/>
    <dgm:cxn modelId="{427BB534-1453-0749-B3E4-B41D78DC5F99}" type="presParOf" srcId="{12D550DD-9266-D541-8A41-1388CB794DE8}" destId="{58A19852-D1CA-F844-8FBC-07B72DB13864}" srcOrd="3" destOrd="0" presId="urn:microsoft.com/office/officeart/2008/layout/HorizontalMultiLevelHierarchy"/>
    <dgm:cxn modelId="{31626287-FA91-514B-9E0F-086EC5EE1D92}" type="presParOf" srcId="{58A19852-D1CA-F844-8FBC-07B72DB13864}" destId="{C60E7A58-1E18-B148-A48C-8A7142C48947}" srcOrd="0" destOrd="0" presId="urn:microsoft.com/office/officeart/2008/layout/HorizontalMultiLevelHierarchy"/>
    <dgm:cxn modelId="{DDC45C35-045F-E24E-B000-C481939F846D}" type="presParOf" srcId="{58A19852-D1CA-F844-8FBC-07B72DB13864}" destId="{66EC0DDC-D702-BA46-AA46-3432068BBF28}" srcOrd="1" destOrd="0" presId="urn:microsoft.com/office/officeart/2008/layout/HorizontalMultiLevelHierarchy"/>
    <dgm:cxn modelId="{2C12511A-AC66-004A-B66B-AC2F429C4C21}" type="presParOf" srcId="{12D550DD-9266-D541-8A41-1388CB794DE8}" destId="{A88E3F3D-461A-E14B-8C7E-CF00DB5F72C9}" srcOrd="4" destOrd="0" presId="urn:microsoft.com/office/officeart/2008/layout/HorizontalMultiLevelHierarchy"/>
    <dgm:cxn modelId="{7943BB93-DE24-A447-A926-0F3620ACF01A}" type="presParOf" srcId="{A88E3F3D-461A-E14B-8C7E-CF00DB5F72C9}" destId="{98C50F4A-2BAA-FF4B-900D-CDC9283EBFD1}" srcOrd="0" destOrd="0" presId="urn:microsoft.com/office/officeart/2008/layout/HorizontalMultiLevelHierarchy"/>
    <dgm:cxn modelId="{CED04A54-2D5A-0B4C-9D71-F97430822155}" type="presParOf" srcId="{12D550DD-9266-D541-8A41-1388CB794DE8}" destId="{9DF53429-5604-134E-8E80-D3C1BD7DA88D}" srcOrd="5" destOrd="0" presId="urn:microsoft.com/office/officeart/2008/layout/HorizontalMultiLevelHierarchy"/>
    <dgm:cxn modelId="{2854DEAB-82D5-0947-97BE-E0356E3CB06A}" type="presParOf" srcId="{9DF53429-5604-134E-8E80-D3C1BD7DA88D}" destId="{A49581B2-8233-E445-94F4-E3ADD772EBC3}" srcOrd="0" destOrd="0" presId="urn:microsoft.com/office/officeart/2008/layout/HorizontalMultiLevelHierarchy"/>
    <dgm:cxn modelId="{7BF10727-5D4E-C94C-A8DB-ECA6B32D7098}" type="presParOf" srcId="{9DF53429-5604-134E-8E80-D3C1BD7DA88D}" destId="{06C09883-DED2-7640-997A-B1CA6C06AEC7}" srcOrd="1" destOrd="0" presId="urn:microsoft.com/office/officeart/2008/layout/HorizontalMultiLevelHierarchy"/>
    <dgm:cxn modelId="{3373EFD0-D182-2648-9171-29444404C18A}" type="presParOf" srcId="{12D550DD-9266-D541-8A41-1388CB794DE8}" destId="{7C0E86A8-59DA-6044-9523-12B974B02E19}" srcOrd="6" destOrd="0" presId="urn:microsoft.com/office/officeart/2008/layout/HorizontalMultiLevelHierarchy"/>
    <dgm:cxn modelId="{A2587517-2C8B-2C40-8FF3-058031CDA317}" type="presParOf" srcId="{7C0E86A8-59DA-6044-9523-12B974B02E19}" destId="{B898BACE-2C8C-2048-B764-C2E3187A21FD}" srcOrd="0" destOrd="0" presId="urn:microsoft.com/office/officeart/2008/layout/HorizontalMultiLevelHierarchy"/>
    <dgm:cxn modelId="{38AF08AE-4736-3841-A6D5-4F0C8BDEB7AE}" type="presParOf" srcId="{12D550DD-9266-D541-8A41-1388CB794DE8}" destId="{34C42DC7-A6C9-E149-BE35-9F1BE6EBCFC1}" srcOrd="7" destOrd="0" presId="urn:microsoft.com/office/officeart/2008/layout/HorizontalMultiLevelHierarchy"/>
    <dgm:cxn modelId="{1A53925C-0017-8546-8FCB-02EA90908AA5}" type="presParOf" srcId="{34C42DC7-A6C9-E149-BE35-9F1BE6EBCFC1}" destId="{B3BFD9ED-4451-A443-A0B8-32CF22BA242B}" srcOrd="0" destOrd="0" presId="urn:microsoft.com/office/officeart/2008/layout/HorizontalMultiLevelHierarchy"/>
    <dgm:cxn modelId="{9A915B58-ECC3-3042-8ABA-5990D264993B}" type="presParOf" srcId="{34C42DC7-A6C9-E149-BE35-9F1BE6EBCFC1}" destId="{DF686AFC-BFAF-EF45-9023-68D20FDAB29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4B07A-3B40-5C41-88CF-7D9AC232AB72}" type="doc">
      <dgm:prSet loTypeId="urn:microsoft.com/office/officeart/2005/8/layout/cycle3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B9F2AACD-51DF-E24F-9287-F240306D44EA}">
      <dgm:prSet phldrT="[Text]" custT="1"/>
      <dgm:spPr/>
      <dgm:t>
        <a:bodyPr/>
        <a:lstStyle/>
        <a:p>
          <a:r>
            <a:rPr lang="en-GB" sz="2600" dirty="0">
              <a:solidFill>
                <a:srgbClr val="000000"/>
              </a:solidFill>
            </a:rPr>
            <a:t>Information collection</a:t>
          </a:r>
        </a:p>
      </dgm:t>
    </dgm:pt>
    <dgm:pt modelId="{CF2063CB-89C8-B044-B7E0-C88EF3D2F585}" type="parTrans" cxnId="{B8F44E4D-92DE-5E47-BA42-B95FE557623D}">
      <dgm:prSet/>
      <dgm:spPr/>
      <dgm:t>
        <a:bodyPr/>
        <a:lstStyle/>
        <a:p>
          <a:endParaRPr lang="en-GB"/>
        </a:p>
      </dgm:t>
    </dgm:pt>
    <dgm:pt modelId="{1077FAD8-4B57-BF49-95FF-D121DE053E95}" type="sibTrans" cxnId="{B8F44E4D-92DE-5E47-BA42-B95FE557623D}">
      <dgm:prSet/>
      <dgm:spPr/>
      <dgm:t>
        <a:bodyPr/>
        <a:lstStyle/>
        <a:p>
          <a:endParaRPr lang="en-GB"/>
        </a:p>
      </dgm:t>
    </dgm:pt>
    <dgm:pt modelId="{0C06B114-77C2-D746-9F1A-0DB01AA9D3BB}">
      <dgm:prSet phldrT="[Text]" custT="1"/>
      <dgm:spPr/>
      <dgm:t>
        <a:bodyPr/>
        <a:lstStyle/>
        <a:p>
          <a:r>
            <a:rPr lang="en-GB" sz="2600" dirty="0">
              <a:solidFill>
                <a:srgbClr val="000000"/>
              </a:solidFill>
            </a:rPr>
            <a:t>Information evaluation</a:t>
          </a:r>
        </a:p>
      </dgm:t>
    </dgm:pt>
    <dgm:pt modelId="{394A1F08-1B52-E941-9249-4187B585E77C}" type="parTrans" cxnId="{B15D9640-4510-3F43-B9DF-3B01D5828FD0}">
      <dgm:prSet/>
      <dgm:spPr/>
      <dgm:t>
        <a:bodyPr/>
        <a:lstStyle/>
        <a:p>
          <a:endParaRPr lang="en-GB"/>
        </a:p>
      </dgm:t>
    </dgm:pt>
    <dgm:pt modelId="{54328A8C-ED8F-9B4A-A089-8BC1F6F5D957}" type="sibTrans" cxnId="{B15D9640-4510-3F43-B9DF-3B01D5828FD0}">
      <dgm:prSet/>
      <dgm:spPr/>
      <dgm:t>
        <a:bodyPr/>
        <a:lstStyle/>
        <a:p>
          <a:endParaRPr lang="en-GB"/>
        </a:p>
      </dgm:t>
    </dgm:pt>
    <dgm:pt modelId="{724237D9-B267-2D4A-8D6D-C037212C2A45}">
      <dgm:prSet phldrT="[Text]" custT="1"/>
      <dgm:spPr/>
      <dgm:t>
        <a:bodyPr/>
        <a:lstStyle/>
        <a:p>
          <a:r>
            <a:rPr lang="en-GB" sz="2600" dirty="0">
              <a:solidFill>
                <a:srgbClr val="000000"/>
              </a:solidFill>
            </a:rPr>
            <a:t>Information gaps analysis</a:t>
          </a:r>
        </a:p>
      </dgm:t>
    </dgm:pt>
    <dgm:pt modelId="{D59FCDFE-10BB-F84B-A786-945E00A06801}" type="parTrans" cxnId="{1A22EE3B-6D3D-984C-B35A-A29D5963D2B0}">
      <dgm:prSet/>
      <dgm:spPr/>
      <dgm:t>
        <a:bodyPr/>
        <a:lstStyle/>
        <a:p>
          <a:endParaRPr lang="en-GB"/>
        </a:p>
      </dgm:t>
    </dgm:pt>
    <dgm:pt modelId="{E071DF9B-EDA7-6B46-AEEB-1E539E33699A}" type="sibTrans" cxnId="{1A22EE3B-6D3D-984C-B35A-A29D5963D2B0}">
      <dgm:prSet/>
      <dgm:spPr/>
      <dgm:t>
        <a:bodyPr/>
        <a:lstStyle/>
        <a:p>
          <a:endParaRPr lang="en-GB"/>
        </a:p>
      </dgm:t>
    </dgm:pt>
    <dgm:pt modelId="{9126327E-6E79-E948-BB4B-8E7983ECBBE9}">
      <dgm:prSet phldrT="[Text]" custT="1"/>
      <dgm:spPr/>
      <dgm:t>
        <a:bodyPr/>
        <a:lstStyle/>
        <a:p>
          <a:r>
            <a:rPr lang="en-GB" sz="2600" dirty="0">
              <a:solidFill>
                <a:srgbClr val="000000"/>
              </a:solidFill>
            </a:rPr>
            <a:t>Additional evidence collection</a:t>
          </a:r>
        </a:p>
      </dgm:t>
    </dgm:pt>
    <dgm:pt modelId="{B50EED5F-2D8B-0D4E-B93D-DA5383F7811F}" type="parTrans" cxnId="{3B21026F-046E-C740-94EC-A59BC6193FA5}">
      <dgm:prSet/>
      <dgm:spPr/>
      <dgm:t>
        <a:bodyPr/>
        <a:lstStyle/>
        <a:p>
          <a:endParaRPr lang="en-GB"/>
        </a:p>
      </dgm:t>
    </dgm:pt>
    <dgm:pt modelId="{1930A45C-5E46-2E4A-8148-659C19A03EEF}" type="sibTrans" cxnId="{3B21026F-046E-C740-94EC-A59BC6193FA5}">
      <dgm:prSet/>
      <dgm:spPr/>
      <dgm:t>
        <a:bodyPr/>
        <a:lstStyle/>
        <a:p>
          <a:endParaRPr lang="en-GB"/>
        </a:p>
      </dgm:t>
    </dgm:pt>
    <dgm:pt modelId="{411E2651-6CCF-684F-9D28-EEA5122FB1E3}">
      <dgm:prSet phldrT="[Text]" custT="1"/>
      <dgm:spPr/>
      <dgm:t>
        <a:bodyPr/>
        <a:lstStyle/>
        <a:p>
          <a:r>
            <a:rPr lang="en-GB" sz="2600" dirty="0">
              <a:solidFill>
                <a:srgbClr val="000000"/>
              </a:solidFill>
            </a:rPr>
            <a:t>Further analysis</a:t>
          </a:r>
        </a:p>
      </dgm:t>
    </dgm:pt>
    <dgm:pt modelId="{A132D56C-7229-3E4E-9BB1-41172DD3A5C5}" type="parTrans" cxnId="{2C785F17-F591-DC49-8E87-290437B54496}">
      <dgm:prSet/>
      <dgm:spPr/>
      <dgm:t>
        <a:bodyPr/>
        <a:lstStyle/>
        <a:p>
          <a:endParaRPr lang="en-GB"/>
        </a:p>
      </dgm:t>
    </dgm:pt>
    <dgm:pt modelId="{002D4910-0DC1-0046-A3E5-096A0B9CF58B}" type="sibTrans" cxnId="{2C785F17-F591-DC49-8E87-290437B54496}">
      <dgm:prSet/>
      <dgm:spPr/>
      <dgm:t>
        <a:bodyPr/>
        <a:lstStyle/>
        <a:p>
          <a:endParaRPr lang="en-GB"/>
        </a:p>
      </dgm:t>
    </dgm:pt>
    <dgm:pt modelId="{2B2609FA-C252-E448-8503-B29F6ACF4FB8}" type="pres">
      <dgm:prSet presAssocID="{B9E4B07A-3B40-5C41-88CF-7D9AC232AB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D67494D-D7C7-5C48-BC28-3ED4D834904D}" type="pres">
      <dgm:prSet presAssocID="{B9E4B07A-3B40-5C41-88CF-7D9AC232AB72}" presName="cycle" presStyleCnt="0"/>
      <dgm:spPr/>
    </dgm:pt>
    <dgm:pt modelId="{43677D63-4918-B44A-942A-78307A4CED75}" type="pres">
      <dgm:prSet presAssocID="{B9F2AACD-51DF-E24F-9287-F240306D44EA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426D03-0FD8-4D45-8418-12AFB4E5D5C9}" type="pres">
      <dgm:prSet presAssocID="{1077FAD8-4B57-BF49-95FF-D121DE053E95}" presName="sibTransFirstNode" presStyleLbl="bgShp" presStyleIdx="0" presStyleCnt="1"/>
      <dgm:spPr/>
      <dgm:t>
        <a:bodyPr/>
        <a:lstStyle/>
        <a:p>
          <a:endParaRPr lang="en-GB"/>
        </a:p>
      </dgm:t>
    </dgm:pt>
    <dgm:pt modelId="{AE872723-DA03-2C4D-A5D4-399C34977E2E}" type="pres">
      <dgm:prSet presAssocID="{0C06B114-77C2-D746-9F1A-0DB01AA9D3BB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147A39-6E71-DC45-A622-4DDA30850006}" type="pres">
      <dgm:prSet presAssocID="{724237D9-B267-2D4A-8D6D-C037212C2A4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E5922F-16F0-094D-BECA-7585521EE575}" type="pres">
      <dgm:prSet presAssocID="{9126327E-6E79-E948-BB4B-8E7983ECBBE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E4CE5D-43ED-BC49-B67F-A461401C59AD}" type="pres">
      <dgm:prSet presAssocID="{411E2651-6CCF-684F-9D28-EEA5122FB1E3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323C94-7B6A-BA43-976F-FF0958CFD283}" type="presOf" srcId="{1077FAD8-4B57-BF49-95FF-D121DE053E95}" destId="{69426D03-0FD8-4D45-8418-12AFB4E5D5C9}" srcOrd="0" destOrd="0" presId="urn:microsoft.com/office/officeart/2005/8/layout/cycle3"/>
    <dgm:cxn modelId="{2C785F17-F591-DC49-8E87-290437B54496}" srcId="{B9E4B07A-3B40-5C41-88CF-7D9AC232AB72}" destId="{411E2651-6CCF-684F-9D28-EEA5122FB1E3}" srcOrd="4" destOrd="0" parTransId="{A132D56C-7229-3E4E-9BB1-41172DD3A5C5}" sibTransId="{002D4910-0DC1-0046-A3E5-096A0B9CF58B}"/>
    <dgm:cxn modelId="{E41BFC4A-BF68-C641-98FB-18C765F1F28E}" type="presOf" srcId="{724237D9-B267-2D4A-8D6D-C037212C2A45}" destId="{45147A39-6E71-DC45-A622-4DDA30850006}" srcOrd="0" destOrd="0" presId="urn:microsoft.com/office/officeart/2005/8/layout/cycle3"/>
    <dgm:cxn modelId="{16299C75-2019-0E43-8A4D-073F48D22C53}" type="presOf" srcId="{9126327E-6E79-E948-BB4B-8E7983ECBBE9}" destId="{F7E5922F-16F0-094D-BECA-7585521EE575}" srcOrd="0" destOrd="0" presId="urn:microsoft.com/office/officeart/2005/8/layout/cycle3"/>
    <dgm:cxn modelId="{B15D9640-4510-3F43-B9DF-3B01D5828FD0}" srcId="{B9E4B07A-3B40-5C41-88CF-7D9AC232AB72}" destId="{0C06B114-77C2-D746-9F1A-0DB01AA9D3BB}" srcOrd="1" destOrd="0" parTransId="{394A1F08-1B52-E941-9249-4187B585E77C}" sibTransId="{54328A8C-ED8F-9B4A-A089-8BC1F6F5D957}"/>
    <dgm:cxn modelId="{6BB25041-60AA-DE45-96FE-DD8F64009918}" type="presOf" srcId="{0C06B114-77C2-D746-9F1A-0DB01AA9D3BB}" destId="{AE872723-DA03-2C4D-A5D4-399C34977E2E}" srcOrd="0" destOrd="0" presId="urn:microsoft.com/office/officeart/2005/8/layout/cycle3"/>
    <dgm:cxn modelId="{3B21026F-046E-C740-94EC-A59BC6193FA5}" srcId="{B9E4B07A-3B40-5C41-88CF-7D9AC232AB72}" destId="{9126327E-6E79-E948-BB4B-8E7983ECBBE9}" srcOrd="3" destOrd="0" parTransId="{B50EED5F-2D8B-0D4E-B93D-DA5383F7811F}" sibTransId="{1930A45C-5E46-2E4A-8148-659C19A03EEF}"/>
    <dgm:cxn modelId="{1A22EE3B-6D3D-984C-B35A-A29D5963D2B0}" srcId="{B9E4B07A-3B40-5C41-88CF-7D9AC232AB72}" destId="{724237D9-B267-2D4A-8D6D-C037212C2A45}" srcOrd="2" destOrd="0" parTransId="{D59FCDFE-10BB-F84B-A786-945E00A06801}" sibTransId="{E071DF9B-EDA7-6B46-AEEB-1E539E33699A}"/>
    <dgm:cxn modelId="{B8F44E4D-92DE-5E47-BA42-B95FE557623D}" srcId="{B9E4B07A-3B40-5C41-88CF-7D9AC232AB72}" destId="{B9F2AACD-51DF-E24F-9287-F240306D44EA}" srcOrd="0" destOrd="0" parTransId="{CF2063CB-89C8-B044-B7E0-C88EF3D2F585}" sibTransId="{1077FAD8-4B57-BF49-95FF-D121DE053E95}"/>
    <dgm:cxn modelId="{64707BF7-1571-754A-AFE4-D49E72ABE6CD}" type="presOf" srcId="{411E2651-6CCF-684F-9D28-EEA5122FB1E3}" destId="{EDE4CE5D-43ED-BC49-B67F-A461401C59AD}" srcOrd="0" destOrd="0" presId="urn:microsoft.com/office/officeart/2005/8/layout/cycle3"/>
    <dgm:cxn modelId="{04A90C3E-9BCC-6C4D-AF65-6945CC2D3E0D}" type="presOf" srcId="{B9E4B07A-3B40-5C41-88CF-7D9AC232AB72}" destId="{2B2609FA-C252-E448-8503-B29F6ACF4FB8}" srcOrd="0" destOrd="0" presId="urn:microsoft.com/office/officeart/2005/8/layout/cycle3"/>
    <dgm:cxn modelId="{21434FEE-7E1C-134E-A13A-CE52BC40B0A7}" type="presOf" srcId="{B9F2AACD-51DF-E24F-9287-F240306D44EA}" destId="{43677D63-4918-B44A-942A-78307A4CED75}" srcOrd="0" destOrd="0" presId="urn:microsoft.com/office/officeart/2005/8/layout/cycle3"/>
    <dgm:cxn modelId="{0F5E5A50-E311-9E4C-9474-C2613E601387}" type="presParOf" srcId="{2B2609FA-C252-E448-8503-B29F6ACF4FB8}" destId="{AD67494D-D7C7-5C48-BC28-3ED4D834904D}" srcOrd="0" destOrd="0" presId="urn:microsoft.com/office/officeart/2005/8/layout/cycle3"/>
    <dgm:cxn modelId="{C371B38B-FA29-B24F-9FE1-E8580A1A45D1}" type="presParOf" srcId="{AD67494D-D7C7-5C48-BC28-3ED4D834904D}" destId="{43677D63-4918-B44A-942A-78307A4CED75}" srcOrd="0" destOrd="0" presId="urn:microsoft.com/office/officeart/2005/8/layout/cycle3"/>
    <dgm:cxn modelId="{2E04ED8D-7394-6A4F-BF34-9F905C40A68A}" type="presParOf" srcId="{AD67494D-D7C7-5C48-BC28-3ED4D834904D}" destId="{69426D03-0FD8-4D45-8418-12AFB4E5D5C9}" srcOrd="1" destOrd="0" presId="urn:microsoft.com/office/officeart/2005/8/layout/cycle3"/>
    <dgm:cxn modelId="{C052C5BB-FD8A-784A-9EB0-3BF252643A62}" type="presParOf" srcId="{AD67494D-D7C7-5C48-BC28-3ED4D834904D}" destId="{AE872723-DA03-2C4D-A5D4-399C34977E2E}" srcOrd="2" destOrd="0" presId="urn:microsoft.com/office/officeart/2005/8/layout/cycle3"/>
    <dgm:cxn modelId="{52D0815C-9570-BE41-ACB9-3A1179165A98}" type="presParOf" srcId="{AD67494D-D7C7-5C48-BC28-3ED4D834904D}" destId="{45147A39-6E71-DC45-A622-4DDA30850006}" srcOrd="3" destOrd="0" presId="urn:microsoft.com/office/officeart/2005/8/layout/cycle3"/>
    <dgm:cxn modelId="{A9368B25-EEEB-414A-8F7D-D08BAFA3231E}" type="presParOf" srcId="{AD67494D-D7C7-5C48-BC28-3ED4D834904D}" destId="{F7E5922F-16F0-094D-BECA-7585521EE575}" srcOrd="4" destOrd="0" presId="urn:microsoft.com/office/officeart/2005/8/layout/cycle3"/>
    <dgm:cxn modelId="{342AE2E6-C432-BD4E-9FE2-35A10A33C964}" type="presParOf" srcId="{AD67494D-D7C7-5C48-BC28-3ED4D834904D}" destId="{EDE4CE5D-43ED-BC49-B67F-A461401C59A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BC68DC-7AB8-274D-B429-DEF3EF613E5B}" type="doc">
      <dgm:prSet loTypeId="urn:microsoft.com/office/officeart/2005/8/layout/vList5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2D6124F6-2454-3B4A-A8C4-EF62E54BEE48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1. Evaluate the information</a:t>
          </a:r>
        </a:p>
      </dgm:t>
    </dgm:pt>
    <dgm:pt modelId="{DA747EE5-3CA1-D44A-89BB-6EE5B3E72A73}" type="parTrans" cxnId="{54B1F517-7E7F-B342-8AEB-51070B4B3BBF}">
      <dgm:prSet/>
      <dgm:spPr/>
      <dgm:t>
        <a:bodyPr/>
        <a:lstStyle/>
        <a:p>
          <a:endParaRPr lang="en-GB"/>
        </a:p>
      </dgm:t>
    </dgm:pt>
    <dgm:pt modelId="{74622A22-BC3B-5B41-9EE8-B1AC759368B1}" type="sibTrans" cxnId="{54B1F517-7E7F-B342-8AEB-51070B4B3BBF}">
      <dgm:prSet/>
      <dgm:spPr/>
      <dgm:t>
        <a:bodyPr/>
        <a:lstStyle/>
        <a:p>
          <a:endParaRPr lang="en-GB"/>
        </a:p>
      </dgm:t>
    </dgm:pt>
    <dgm:pt modelId="{77DC4AEA-73F1-AA4E-BC41-198D7869FFAA}">
      <dgm:prSet phldrT="[Text]" custT="1"/>
      <dgm:spPr/>
      <dgm:t>
        <a:bodyPr/>
        <a:lstStyle/>
        <a:p>
          <a:pPr algn="l"/>
          <a:r>
            <a:rPr lang="en-GB" sz="2200" b="1" dirty="0">
              <a:solidFill>
                <a:srgbClr val="000000"/>
              </a:solidFill>
            </a:rPr>
            <a:t>Test </a:t>
          </a:r>
          <a:r>
            <a:rPr lang="en-GB" sz="2200" b="0" dirty="0">
              <a:solidFill>
                <a:srgbClr val="000000"/>
              </a:solidFill>
            </a:rPr>
            <a:t>the information</a:t>
          </a:r>
          <a:r>
            <a:rPr lang="en-GB" sz="2200" dirty="0">
              <a:solidFill>
                <a:srgbClr val="000000"/>
              </a:solidFill>
            </a:rPr>
            <a:t> for </a:t>
          </a:r>
          <a:r>
            <a:rPr lang="en-GB" sz="2200" b="1" dirty="0">
              <a:solidFill>
                <a:srgbClr val="000000"/>
              </a:solidFill>
            </a:rPr>
            <a:t>credibility</a:t>
          </a:r>
          <a:r>
            <a:rPr lang="en-GB" sz="2200" dirty="0">
              <a:solidFill>
                <a:srgbClr val="000000"/>
              </a:solidFill>
            </a:rPr>
            <a:t> and </a:t>
          </a:r>
          <a:r>
            <a:rPr lang="en-GB" sz="2200" b="1" dirty="0">
              <a:solidFill>
                <a:srgbClr val="000000"/>
              </a:solidFill>
            </a:rPr>
            <a:t>validity </a:t>
          </a:r>
          <a:r>
            <a:rPr lang="en-GB" sz="2200" b="0" dirty="0">
              <a:solidFill>
                <a:srgbClr val="000000"/>
              </a:solidFill>
            </a:rPr>
            <a:t>- I</a:t>
          </a:r>
          <a:r>
            <a:rPr lang="en-GB" sz="2200" dirty="0">
              <a:solidFill>
                <a:srgbClr val="000000"/>
              </a:solidFill>
            </a:rPr>
            <a:t>s the source reliable? Is the information accurate? </a:t>
          </a:r>
        </a:p>
      </dgm:t>
    </dgm:pt>
    <dgm:pt modelId="{81B08E07-365A-BD44-8CC6-0DC787142F25}" type="parTrans" cxnId="{2C4DAA0D-FB16-EB4A-AD1A-E3A74134FBD7}">
      <dgm:prSet/>
      <dgm:spPr/>
      <dgm:t>
        <a:bodyPr/>
        <a:lstStyle/>
        <a:p>
          <a:endParaRPr lang="en-GB"/>
        </a:p>
      </dgm:t>
    </dgm:pt>
    <dgm:pt modelId="{F560B30D-D6FD-3F4D-AA38-9C441BFA09C0}" type="sibTrans" cxnId="{2C4DAA0D-FB16-EB4A-AD1A-E3A74134FBD7}">
      <dgm:prSet/>
      <dgm:spPr/>
      <dgm:t>
        <a:bodyPr/>
        <a:lstStyle/>
        <a:p>
          <a:endParaRPr lang="en-GB"/>
        </a:p>
      </dgm:t>
    </dgm:pt>
    <dgm:pt modelId="{7F282036-C5EE-E94F-9341-0CBE5F3D9025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2. Establish the elements</a:t>
          </a:r>
        </a:p>
      </dgm:t>
    </dgm:pt>
    <dgm:pt modelId="{E4EA5846-603F-EF4D-BA44-44F77E77DA9A}" type="parTrans" cxnId="{192B1D53-80F7-4941-8D48-865BAF3C654E}">
      <dgm:prSet/>
      <dgm:spPr/>
      <dgm:t>
        <a:bodyPr/>
        <a:lstStyle/>
        <a:p>
          <a:endParaRPr lang="en-GB"/>
        </a:p>
      </dgm:t>
    </dgm:pt>
    <dgm:pt modelId="{4B80CB25-E636-B242-94A3-90CD796D1F8F}" type="sibTrans" cxnId="{192B1D53-80F7-4941-8D48-865BAF3C654E}">
      <dgm:prSet/>
      <dgm:spPr/>
      <dgm:t>
        <a:bodyPr/>
        <a:lstStyle/>
        <a:p>
          <a:endParaRPr lang="en-GB"/>
        </a:p>
      </dgm:t>
    </dgm:pt>
    <dgm:pt modelId="{EB84A210-95D8-3A43-B228-A4BE8C6E1A98}">
      <dgm:prSet phldrT="[Text]" custT="1"/>
      <dgm:spPr/>
      <dgm:t>
        <a:bodyPr/>
        <a:lstStyle/>
        <a:p>
          <a:pPr algn="l"/>
          <a:r>
            <a:rPr lang="en-GB" sz="2200" b="1" dirty="0">
              <a:solidFill>
                <a:srgbClr val="000000"/>
              </a:solidFill>
            </a:rPr>
            <a:t>Classify</a:t>
          </a:r>
          <a:r>
            <a:rPr lang="en-GB" sz="2200" b="0" dirty="0">
              <a:solidFill>
                <a:srgbClr val="000000"/>
              </a:solidFill>
            </a:rPr>
            <a:t> violations</a:t>
          </a:r>
        </a:p>
      </dgm:t>
    </dgm:pt>
    <dgm:pt modelId="{A48AEFA9-6D3F-2649-B487-737DE5341299}" type="sibTrans" cxnId="{A5EA974B-7A18-CF41-8A20-38B340904F25}">
      <dgm:prSet/>
      <dgm:spPr/>
      <dgm:t>
        <a:bodyPr/>
        <a:lstStyle/>
        <a:p>
          <a:endParaRPr lang="en-GB"/>
        </a:p>
      </dgm:t>
    </dgm:pt>
    <dgm:pt modelId="{EAA28633-BA87-3D4A-81A8-A042B72AD97E}" type="parTrans" cxnId="{A5EA974B-7A18-CF41-8A20-38B340904F25}">
      <dgm:prSet/>
      <dgm:spPr/>
      <dgm:t>
        <a:bodyPr/>
        <a:lstStyle/>
        <a:p>
          <a:endParaRPr lang="en-GB"/>
        </a:p>
      </dgm:t>
    </dgm:pt>
    <dgm:pt modelId="{69DEAD54-E4B4-5548-94FE-BDF0BED88079}">
      <dgm:prSet phldrT="[Text]" custT="1"/>
      <dgm:spPr/>
      <dgm:t>
        <a:bodyPr/>
        <a:lstStyle/>
        <a:p>
          <a:pPr algn="l"/>
          <a:r>
            <a:rPr lang="en-GB" sz="2200" b="0" dirty="0">
              <a:solidFill>
                <a:srgbClr val="000000"/>
              </a:solidFill>
            </a:rPr>
            <a:t>Map information with the Evidence Workbook </a:t>
          </a:r>
          <a:r>
            <a:rPr lang="mr-IN" sz="2200" b="0" dirty="0">
              <a:solidFill>
                <a:srgbClr val="000000"/>
              </a:solidFill>
            </a:rPr>
            <a:t>–</a:t>
          </a:r>
          <a:r>
            <a:rPr lang="en-GB" sz="2200" b="0" dirty="0">
              <a:solidFill>
                <a:srgbClr val="000000"/>
              </a:solidFill>
            </a:rPr>
            <a:t> What </a:t>
          </a:r>
          <a:r>
            <a:rPr lang="en-GB" sz="2200" b="1" dirty="0">
              <a:solidFill>
                <a:srgbClr val="000000"/>
              </a:solidFill>
            </a:rPr>
            <a:t>elements</a:t>
          </a:r>
          <a:r>
            <a:rPr lang="en-GB" sz="2200" dirty="0">
              <a:solidFill>
                <a:srgbClr val="000000"/>
              </a:solidFill>
            </a:rPr>
            <a:t> are satisfied? What are the </a:t>
          </a:r>
          <a:r>
            <a:rPr lang="en-GB" sz="2200" b="1" dirty="0">
              <a:solidFill>
                <a:srgbClr val="000000"/>
              </a:solidFill>
            </a:rPr>
            <a:t>gaps</a:t>
          </a:r>
          <a:r>
            <a:rPr lang="en-GB" sz="2200" b="0" dirty="0">
              <a:solidFill>
                <a:srgbClr val="000000"/>
              </a:solidFill>
            </a:rPr>
            <a:t>?</a:t>
          </a:r>
        </a:p>
      </dgm:t>
    </dgm:pt>
    <dgm:pt modelId="{CEE8F92D-695D-BA49-A13C-497A410DB991}" type="sibTrans" cxnId="{82ED3FC1-4F28-E54D-8E74-921B33E13E35}">
      <dgm:prSet/>
      <dgm:spPr/>
      <dgm:t>
        <a:bodyPr/>
        <a:lstStyle/>
        <a:p>
          <a:endParaRPr lang="en-GB"/>
        </a:p>
      </dgm:t>
    </dgm:pt>
    <dgm:pt modelId="{913D5FBB-DB98-F143-83C3-61B3AC63011C}" type="parTrans" cxnId="{82ED3FC1-4F28-E54D-8E74-921B33E13E35}">
      <dgm:prSet/>
      <dgm:spPr/>
      <dgm:t>
        <a:bodyPr/>
        <a:lstStyle/>
        <a:p>
          <a:endParaRPr lang="en-GB"/>
        </a:p>
      </dgm:t>
    </dgm:pt>
    <dgm:pt modelId="{D0974F13-0201-1542-A216-0CE9CB83B1BD}" type="pres">
      <dgm:prSet presAssocID="{32BC68DC-7AB8-274D-B429-DEF3EF613E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0C3544D-F8F2-DA43-8EA8-564EB88944FB}" type="pres">
      <dgm:prSet presAssocID="{2D6124F6-2454-3B4A-A8C4-EF62E54BEE48}" presName="linNode" presStyleCnt="0"/>
      <dgm:spPr/>
    </dgm:pt>
    <dgm:pt modelId="{AF5AA706-801F-F74A-821A-5FBA87A94F96}" type="pres">
      <dgm:prSet presAssocID="{2D6124F6-2454-3B4A-A8C4-EF62E54BEE4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E372DE-8E42-BC41-B122-AD859C03F87E}" type="pres">
      <dgm:prSet presAssocID="{2D6124F6-2454-3B4A-A8C4-EF62E54BEE4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C892AC-B4DC-D14B-8810-3C1FCE0F27F4}" type="pres">
      <dgm:prSet presAssocID="{74622A22-BC3B-5B41-9EE8-B1AC759368B1}" presName="sp" presStyleCnt="0"/>
      <dgm:spPr/>
    </dgm:pt>
    <dgm:pt modelId="{034D4836-A522-E14E-A35D-92AC20383A6A}" type="pres">
      <dgm:prSet presAssocID="{7F282036-C5EE-E94F-9341-0CBE5F3D9025}" presName="linNode" presStyleCnt="0"/>
      <dgm:spPr/>
    </dgm:pt>
    <dgm:pt modelId="{7C5E71C0-E8D4-E140-B0C4-9C8FE696CDDB}" type="pres">
      <dgm:prSet presAssocID="{7F282036-C5EE-E94F-9341-0CBE5F3D902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476237-7085-3446-BE63-D43171F7ADAE}" type="pres">
      <dgm:prSet presAssocID="{7F282036-C5EE-E94F-9341-0CBE5F3D902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42DB49E-A187-0649-BDDB-7E3726D2692E}" type="presOf" srcId="{7F282036-C5EE-E94F-9341-0CBE5F3D9025}" destId="{7C5E71C0-E8D4-E140-B0C4-9C8FE696CDDB}" srcOrd="0" destOrd="0" presId="urn:microsoft.com/office/officeart/2005/8/layout/vList5"/>
    <dgm:cxn modelId="{A58B0D2F-1793-5140-A46C-4BB8DA7A8865}" type="presOf" srcId="{EB84A210-95D8-3A43-B228-A4BE8C6E1A98}" destId="{66476237-7085-3446-BE63-D43171F7ADAE}" srcOrd="0" destOrd="1" presId="urn:microsoft.com/office/officeart/2005/8/layout/vList5"/>
    <dgm:cxn modelId="{A5EA974B-7A18-CF41-8A20-38B340904F25}" srcId="{7F282036-C5EE-E94F-9341-0CBE5F3D9025}" destId="{EB84A210-95D8-3A43-B228-A4BE8C6E1A98}" srcOrd="1" destOrd="0" parTransId="{EAA28633-BA87-3D4A-81A8-A042B72AD97E}" sibTransId="{A48AEFA9-6D3F-2649-B487-737DE5341299}"/>
    <dgm:cxn modelId="{54B1F517-7E7F-B342-8AEB-51070B4B3BBF}" srcId="{32BC68DC-7AB8-274D-B429-DEF3EF613E5B}" destId="{2D6124F6-2454-3B4A-A8C4-EF62E54BEE48}" srcOrd="0" destOrd="0" parTransId="{DA747EE5-3CA1-D44A-89BB-6EE5B3E72A73}" sibTransId="{74622A22-BC3B-5B41-9EE8-B1AC759368B1}"/>
    <dgm:cxn modelId="{73DD63D6-9E76-404F-8EAC-0FEB66A66366}" type="presOf" srcId="{2D6124F6-2454-3B4A-A8C4-EF62E54BEE48}" destId="{AF5AA706-801F-F74A-821A-5FBA87A94F96}" srcOrd="0" destOrd="0" presId="urn:microsoft.com/office/officeart/2005/8/layout/vList5"/>
    <dgm:cxn modelId="{192B1D53-80F7-4941-8D48-865BAF3C654E}" srcId="{32BC68DC-7AB8-274D-B429-DEF3EF613E5B}" destId="{7F282036-C5EE-E94F-9341-0CBE5F3D9025}" srcOrd="1" destOrd="0" parTransId="{E4EA5846-603F-EF4D-BA44-44F77E77DA9A}" sibTransId="{4B80CB25-E636-B242-94A3-90CD796D1F8F}"/>
    <dgm:cxn modelId="{06086A72-9214-B74A-80AC-1B99AF4F8494}" type="presOf" srcId="{32BC68DC-7AB8-274D-B429-DEF3EF613E5B}" destId="{D0974F13-0201-1542-A216-0CE9CB83B1BD}" srcOrd="0" destOrd="0" presId="urn:microsoft.com/office/officeart/2005/8/layout/vList5"/>
    <dgm:cxn modelId="{82ED3FC1-4F28-E54D-8E74-921B33E13E35}" srcId="{7F282036-C5EE-E94F-9341-0CBE5F3D9025}" destId="{69DEAD54-E4B4-5548-94FE-BDF0BED88079}" srcOrd="0" destOrd="0" parTransId="{913D5FBB-DB98-F143-83C3-61B3AC63011C}" sibTransId="{CEE8F92D-695D-BA49-A13C-497A410DB991}"/>
    <dgm:cxn modelId="{64DBCDBA-AF2F-2F47-9C3C-65B676F114D3}" type="presOf" srcId="{77DC4AEA-73F1-AA4E-BC41-198D7869FFAA}" destId="{BBE372DE-8E42-BC41-B122-AD859C03F87E}" srcOrd="0" destOrd="0" presId="urn:microsoft.com/office/officeart/2005/8/layout/vList5"/>
    <dgm:cxn modelId="{2C4DAA0D-FB16-EB4A-AD1A-E3A74134FBD7}" srcId="{2D6124F6-2454-3B4A-A8C4-EF62E54BEE48}" destId="{77DC4AEA-73F1-AA4E-BC41-198D7869FFAA}" srcOrd="0" destOrd="0" parTransId="{81B08E07-365A-BD44-8CC6-0DC787142F25}" sibTransId="{F560B30D-D6FD-3F4D-AA38-9C441BFA09C0}"/>
    <dgm:cxn modelId="{331D2782-AC70-ED44-A6C4-45511F9CBD8E}" type="presOf" srcId="{69DEAD54-E4B4-5548-94FE-BDF0BED88079}" destId="{66476237-7085-3446-BE63-D43171F7ADAE}" srcOrd="0" destOrd="0" presId="urn:microsoft.com/office/officeart/2005/8/layout/vList5"/>
    <dgm:cxn modelId="{5A690214-797C-6C44-830A-F51B76F4CF59}" type="presParOf" srcId="{D0974F13-0201-1542-A216-0CE9CB83B1BD}" destId="{00C3544D-F8F2-DA43-8EA8-564EB88944FB}" srcOrd="0" destOrd="0" presId="urn:microsoft.com/office/officeart/2005/8/layout/vList5"/>
    <dgm:cxn modelId="{CEA8DE29-DE3F-BE41-AC00-27C7ACC10B69}" type="presParOf" srcId="{00C3544D-F8F2-DA43-8EA8-564EB88944FB}" destId="{AF5AA706-801F-F74A-821A-5FBA87A94F96}" srcOrd="0" destOrd="0" presId="urn:microsoft.com/office/officeart/2005/8/layout/vList5"/>
    <dgm:cxn modelId="{5795E02C-5021-B14D-B076-9FF9CCA8BB46}" type="presParOf" srcId="{00C3544D-F8F2-DA43-8EA8-564EB88944FB}" destId="{BBE372DE-8E42-BC41-B122-AD859C03F87E}" srcOrd="1" destOrd="0" presId="urn:microsoft.com/office/officeart/2005/8/layout/vList5"/>
    <dgm:cxn modelId="{354430DA-87A7-774E-804D-A06859627EDD}" type="presParOf" srcId="{D0974F13-0201-1542-A216-0CE9CB83B1BD}" destId="{2DC892AC-B4DC-D14B-8810-3C1FCE0F27F4}" srcOrd="1" destOrd="0" presId="urn:microsoft.com/office/officeart/2005/8/layout/vList5"/>
    <dgm:cxn modelId="{73DEC4C9-78B5-E448-AB3D-5466B60A6AE1}" type="presParOf" srcId="{D0974F13-0201-1542-A216-0CE9CB83B1BD}" destId="{034D4836-A522-E14E-A35D-92AC20383A6A}" srcOrd="2" destOrd="0" presId="urn:microsoft.com/office/officeart/2005/8/layout/vList5"/>
    <dgm:cxn modelId="{2CCC7B40-F801-8148-9603-3A89B109F57C}" type="presParOf" srcId="{034D4836-A522-E14E-A35D-92AC20383A6A}" destId="{7C5E71C0-E8D4-E140-B0C4-9C8FE696CDDB}" srcOrd="0" destOrd="0" presId="urn:microsoft.com/office/officeart/2005/8/layout/vList5"/>
    <dgm:cxn modelId="{57EC1527-2D19-4C4A-88B3-295E7FD4994D}" type="presParOf" srcId="{034D4836-A522-E14E-A35D-92AC20383A6A}" destId="{66476237-7085-3446-BE63-D43171F7AD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BC68DC-7AB8-274D-B429-DEF3EF613E5B}" type="doc">
      <dgm:prSet loTypeId="urn:microsoft.com/office/officeart/2005/8/layout/vList5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2D6124F6-2454-3B4A-A8C4-EF62E54BEE48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3. Strengthen the information</a:t>
          </a:r>
        </a:p>
      </dgm:t>
    </dgm:pt>
    <dgm:pt modelId="{DA747EE5-3CA1-D44A-89BB-6EE5B3E72A73}" type="parTrans" cxnId="{54B1F517-7E7F-B342-8AEB-51070B4B3BBF}">
      <dgm:prSet/>
      <dgm:spPr/>
      <dgm:t>
        <a:bodyPr/>
        <a:lstStyle/>
        <a:p>
          <a:endParaRPr lang="en-GB"/>
        </a:p>
      </dgm:t>
    </dgm:pt>
    <dgm:pt modelId="{74622A22-BC3B-5B41-9EE8-B1AC759368B1}" type="sibTrans" cxnId="{54B1F517-7E7F-B342-8AEB-51070B4B3BBF}">
      <dgm:prSet/>
      <dgm:spPr/>
      <dgm:t>
        <a:bodyPr/>
        <a:lstStyle/>
        <a:p>
          <a:endParaRPr lang="en-GB"/>
        </a:p>
      </dgm:t>
    </dgm:pt>
    <dgm:pt modelId="{77DC4AEA-73F1-AA4E-BC41-198D7869FFAA}">
      <dgm:prSet phldrT="[Text]" custT="1"/>
      <dgm:spPr/>
      <dgm:t>
        <a:bodyPr/>
        <a:lstStyle/>
        <a:p>
          <a:pPr algn="l"/>
          <a:r>
            <a:rPr lang="en-GB" sz="2200" b="0" dirty="0">
              <a:solidFill>
                <a:srgbClr val="000000"/>
              </a:solidFill>
            </a:rPr>
            <a:t>Look for </a:t>
          </a:r>
          <a:r>
            <a:rPr lang="en-GB" sz="2200" b="1" dirty="0">
              <a:solidFill>
                <a:srgbClr val="000000"/>
              </a:solidFill>
            </a:rPr>
            <a:t>corroborating</a:t>
          </a:r>
          <a:r>
            <a:rPr lang="en-GB" sz="2200" b="0" dirty="0">
              <a:solidFill>
                <a:srgbClr val="000000"/>
              </a:solidFill>
            </a:rPr>
            <a:t> evidence/additional information to </a:t>
          </a:r>
          <a:r>
            <a:rPr lang="en-GB" sz="2200" b="1" dirty="0">
              <a:solidFill>
                <a:srgbClr val="000000"/>
              </a:solidFill>
            </a:rPr>
            <a:t>strengthen</a:t>
          </a:r>
          <a:r>
            <a:rPr lang="en-GB" sz="2200" b="0" dirty="0">
              <a:solidFill>
                <a:srgbClr val="000000"/>
              </a:solidFill>
            </a:rPr>
            <a:t> your case, add detail and context</a:t>
          </a:r>
          <a:r>
            <a:rPr lang="en-GB" sz="2200" dirty="0">
              <a:solidFill>
                <a:srgbClr val="000000"/>
              </a:solidFill>
            </a:rPr>
            <a:t> </a:t>
          </a:r>
        </a:p>
      </dgm:t>
    </dgm:pt>
    <dgm:pt modelId="{81B08E07-365A-BD44-8CC6-0DC787142F25}" type="parTrans" cxnId="{2C4DAA0D-FB16-EB4A-AD1A-E3A74134FBD7}">
      <dgm:prSet/>
      <dgm:spPr/>
      <dgm:t>
        <a:bodyPr/>
        <a:lstStyle/>
        <a:p>
          <a:endParaRPr lang="en-GB"/>
        </a:p>
      </dgm:t>
    </dgm:pt>
    <dgm:pt modelId="{F560B30D-D6FD-3F4D-AA38-9C441BFA09C0}" type="sibTrans" cxnId="{2C4DAA0D-FB16-EB4A-AD1A-E3A74134FBD7}">
      <dgm:prSet/>
      <dgm:spPr/>
      <dgm:t>
        <a:bodyPr/>
        <a:lstStyle/>
        <a:p>
          <a:endParaRPr lang="en-GB"/>
        </a:p>
      </dgm:t>
    </dgm:pt>
    <dgm:pt modelId="{7F282036-C5EE-E94F-9341-0CBE5F3D9025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4. Establish patterns</a:t>
          </a:r>
        </a:p>
      </dgm:t>
    </dgm:pt>
    <dgm:pt modelId="{E4EA5846-603F-EF4D-BA44-44F77E77DA9A}" type="parTrans" cxnId="{192B1D53-80F7-4941-8D48-865BAF3C654E}">
      <dgm:prSet/>
      <dgm:spPr/>
      <dgm:t>
        <a:bodyPr/>
        <a:lstStyle/>
        <a:p>
          <a:endParaRPr lang="en-GB"/>
        </a:p>
      </dgm:t>
    </dgm:pt>
    <dgm:pt modelId="{4B80CB25-E636-B242-94A3-90CD796D1F8F}" type="sibTrans" cxnId="{192B1D53-80F7-4941-8D48-865BAF3C654E}">
      <dgm:prSet/>
      <dgm:spPr/>
      <dgm:t>
        <a:bodyPr/>
        <a:lstStyle/>
        <a:p>
          <a:endParaRPr lang="en-GB"/>
        </a:p>
      </dgm:t>
    </dgm:pt>
    <dgm:pt modelId="{69DEAD54-E4B4-5548-94FE-BDF0BED88079}">
      <dgm:prSet phldrT="[Text]" custT="1"/>
      <dgm:spPr/>
      <dgm:t>
        <a:bodyPr/>
        <a:lstStyle/>
        <a:p>
          <a:pPr algn="l"/>
          <a:r>
            <a:rPr lang="en-GB" sz="2200" b="0" dirty="0">
              <a:solidFill>
                <a:srgbClr val="000000"/>
              </a:solidFill>
            </a:rPr>
            <a:t>Look for</a:t>
          </a:r>
          <a:r>
            <a:rPr lang="en-GB" sz="2200" b="1" dirty="0">
              <a:solidFill>
                <a:srgbClr val="000000"/>
              </a:solidFill>
            </a:rPr>
            <a:t> connections </a:t>
          </a:r>
          <a:r>
            <a:rPr lang="en-GB" sz="2200" b="0" dirty="0">
              <a:solidFill>
                <a:srgbClr val="000000"/>
              </a:solidFill>
            </a:rPr>
            <a:t>and </a:t>
          </a:r>
          <a:r>
            <a:rPr lang="en-GB" sz="2200" b="1" dirty="0">
              <a:solidFill>
                <a:srgbClr val="000000"/>
              </a:solidFill>
            </a:rPr>
            <a:t>similarities</a:t>
          </a:r>
          <a:r>
            <a:rPr lang="en-GB" sz="2200" b="0" dirty="0">
              <a:solidFill>
                <a:srgbClr val="000000"/>
              </a:solidFill>
            </a:rPr>
            <a:t> between victims/perpetrators/violations</a:t>
          </a:r>
          <a:r>
            <a:rPr lang="en-GB" sz="2200" b="0" dirty="0" smtClean="0">
              <a:solidFill>
                <a:srgbClr val="000000"/>
              </a:solidFill>
            </a:rPr>
            <a:t>/ modus </a:t>
          </a:r>
          <a:r>
            <a:rPr lang="en-GB" sz="2200" b="0" dirty="0">
              <a:solidFill>
                <a:srgbClr val="000000"/>
              </a:solidFill>
            </a:rPr>
            <a:t>operandi/time/place </a:t>
          </a:r>
        </a:p>
      </dgm:t>
    </dgm:pt>
    <dgm:pt modelId="{CEE8F92D-695D-BA49-A13C-497A410DB991}" type="sibTrans" cxnId="{82ED3FC1-4F28-E54D-8E74-921B33E13E35}">
      <dgm:prSet/>
      <dgm:spPr/>
      <dgm:t>
        <a:bodyPr/>
        <a:lstStyle/>
        <a:p>
          <a:endParaRPr lang="en-GB"/>
        </a:p>
      </dgm:t>
    </dgm:pt>
    <dgm:pt modelId="{913D5FBB-DB98-F143-83C3-61B3AC63011C}" type="parTrans" cxnId="{82ED3FC1-4F28-E54D-8E74-921B33E13E35}">
      <dgm:prSet/>
      <dgm:spPr/>
      <dgm:t>
        <a:bodyPr/>
        <a:lstStyle/>
        <a:p>
          <a:endParaRPr lang="en-GB"/>
        </a:p>
      </dgm:t>
    </dgm:pt>
    <dgm:pt modelId="{D0974F13-0201-1542-A216-0CE9CB83B1BD}" type="pres">
      <dgm:prSet presAssocID="{32BC68DC-7AB8-274D-B429-DEF3EF613E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0C3544D-F8F2-DA43-8EA8-564EB88944FB}" type="pres">
      <dgm:prSet presAssocID="{2D6124F6-2454-3B4A-A8C4-EF62E54BEE48}" presName="linNode" presStyleCnt="0"/>
      <dgm:spPr/>
    </dgm:pt>
    <dgm:pt modelId="{AF5AA706-801F-F74A-821A-5FBA87A94F96}" type="pres">
      <dgm:prSet presAssocID="{2D6124F6-2454-3B4A-A8C4-EF62E54BEE4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E372DE-8E42-BC41-B122-AD859C03F87E}" type="pres">
      <dgm:prSet presAssocID="{2D6124F6-2454-3B4A-A8C4-EF62E54BEE4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C892AC-B4DC-D14B-8810-3C1FCE0F27F4}" type="pres">
      <dgm:prSet presAssocID="{74622A22-BC3B-5B41-9EE8-B1AC759368B1}" presName="sp" presStyleCnt="0"/>
      <dgm:spPr/>
    </dgm:pt>
    <dgm:pt modelId="{034D4836-A522-E14E-A35D-92AC20383A6A}" type="pres">
      <dgm:prSet presAssocID="{7F282036-C5EE-E94F-9341-0CBE5F3D9025}" presName="linNode" presStyleCnt="0"/>
      <dgm:spPr/>
    </dgm:pt>
    <dgm:pt modelId="{7C5E71C0-E8D4-E140-B0C4-9C8FE696CDDB}" type="pres">
      <dgm:prSet presAssocID="{7F282036-C5EE-E94F-9341-0CBE5F3D902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476237-7085-3446-BE63-D43171F7ADAE}" type="pres">
      <dgm:prSet presAssocID="{7F282036-C5EE-E94F-9341-0CBE5F3D902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2739AB-8C1E-3E47-8DBA-22A400FBBC55}" type="presOf" srcId="{69DEAD54-E4B4-5548-94FE-BDF0BED88079}" destId="{66476237-7085-3446-BE63-D43171F7ADAE}" srcOrd="0" destOrd="0" presId="urn:microsoft.com/office/officeart/2005/8/layout/vList5"/>
    <dgm:cxn modelId="{49BA0880-37E6-9743-AC42-D4FE11BD1859}" type="presOf" srcId="{2D6124F6-2454-3B4A-A8C4-EF62E54BEE48}" destId="{AF5AA706-801F-F74A-821A-5FBA87A94F96}" srcOrd="0" destOrd="0" presId="urn:microsoft.com/office/officeart/2005/8/layout/vList5"/>
    <dgm:cxn modelId="{2C4DAA0D-FB16-EB4A-AD1A-E3A74134FBD7}" srcId="{2D6124F6-2454-3B4A-A8C4-EF62E54BEE48}" destId="{77DC4AEA-73F1-AA4E-BC41-198D7869FFAA}" srcOrd="0" destOrd="0" parTransId="{81B08E07-365A-BD44-8CC6-0DC787142F25}" sibTransId="{F560B30D-D6FD-3F4D-AA38-9C441BFA09C0}"/>
    <dgm:cxn modelId="{82ED3FC1-4F28-E54D-8E74-921B33E13E35}" srcId="{7F282036-C5EE-E94F-9341-0CBE5F3D9025}" destId="{69DEAD54-E4B4-5548-94FE-BDF0BED88079}" srcOrd="0" destOrd="0" parTransId="{913D5FBB-DB98-F143-83C3-61B3AC63011C}" sibTransId="{CEE8F92D-695D-BA49-A13C-497A410DB991}"/>
    <dgm:cxn modelId="{192B1D53-80F7-4941-8D48-865BAF3C654E}" srcId="{32BC68DC-7AB8-274D-B429-DEF3EF613E5B}" destId="{7F282036-C5EE-E94F-9341-0CBE5F3D9025}" srcOrd="1" destOrd="0" parTransId="{E4EA5846-603F-EF4D-BA44-44F77E77DA9A}" sibTransId="{4B80CB25-E636-B242-94A3-90CD796D1F8F}"/>
    <dgm:cxn modelId="{000356F4-EDD3-3742-9880-3D22D05B3163}" type="presOf" srcId="{32BC68DC-7AB8-274D-B429-DEF3EF613E5B}" destId="{D0974F13-0201-1542-A216-0CE9CB83B1BD}" srcOrd="0" destOrd="0" presId="urn:microsoft.com/office/officeart/2005/8/layout/vList5"/>
    <dgm:cxn modelId="{90EFFADD-967E-CB4C-BCDC-5841853A58C6}" type="presOf" srcId="{77DC4AEA-73F1-AA4E-BC41-198D7869FFAA}" destId="{BBE372DE-8E42-BC41-B122-AD859C03F87E}" srcOrd="0" destOrd="0" presId="urn:microsoft.com/office/officeart/2005/8/layout/vList5"/>
    <dgm:cxn modelId="{54B1F517-7E7F-B342-8AEB-51070B4B3BBF}" srcId="{32BC68DC-7AB8-274D-B429-DEF3EF613E5B}" destId="{2D6124F6-2454-3B4A-A8C4-EF62E54BEE48}" srcOrd="0" destOrd="0" parTransId="{DA747EE5-3CA1-D44A-89BB-6EE5B3E72A73}" sibTransId="{74622A22-BC3B-5B41-9EE8-B1AC759368B1}"/>
    <dgm:cxn modelId="{50A020EB-9C3A-6841-BEA8-D32100593985}" type="presOf" srcId="{7F282036-C5EE-E94F-9341-0CBE5F3D9025}" destId="{7C5E71C0-E8D4-E140-B0C4-9C8FE696CDDB}" srcOrd="0" destOrd="0" presId="urn:microsoft.com/office/officeart/2005/8/layout/vList5"/>
    <dgm:cxn modelId="{88C9ADB3-05CB-9146-868A-8B7D5A0DCAB6}" type="presParOf" srcId="{D0974F13-0201-1542-A216-0CE9CB83B1BD}" destId="{00C3544D-F8F2-DA43-8EA8-564EB88944FB}" srcOrd="0" destOrd="0" presId="urn:microsoft.com/office/officeart/2005/8/layout/vList5"/>
    <dgm:cxn modelId="{840BD93F-216E-8346-903A-3BEEFE91C9BF}" type="presParOf" srcId="{00C3544D-F8F2-DA43-8EA8-564EB88944FB}" destId="{AF5AA706-801F-F74A-821A-5FBA87A94F96}" srcOrd="0" destOrd="0" presId="urn:microsoft.com/office/officeart/2005/8/layout/vList5"/>
    <dgm:cxn modelId="{20F8AE4E-A709-AE43-8B9F-3E6A4F3ABF9C}" type="presParOf" srcId="{00C3544D-F8F2-DA43-8EA8-564EB88944FB}" destId="{BBE372DE-8E42-BC41-B122-AD859C03F87E}" srcOrd="1" destOrd="0" presId="urn:microsoft.com/office/officeart/2005/8/layout/vList5"/>
    <dgm:cxn modelId="{63A0FD7F-87C8-7146-9A5F-8C013B4B1ECD}" type="presParOf" srcId="{D0974F13-0201-1542-A216-0CE9CB83B1BD}" destId="{2DC892AC-B4DC-D14B-8810-3C1FCE0F27F4}" srcOrd="1" destOrd="0" presId="urn:microsoft.com/office/officeart/2005/8/layout/vList5"/>
    <dgm:cxn modelId="{C82430D6-9934-1846-B8CE-E60752FEB3D7}" type="presParOf" srcId="{D0974F13-0201-1542-A216-0CE9CB83B1BD}" destId="{034D4836-A522-E14E-A35D-92AC20383A6A}" srcOrd="2" destOrd="0" presId="urn:microsoft.com/office/officeart/2005/8/layout/vList5"/>
    <dgm:cxn modelId="{422A3614-05D2-1641-A93B-DA5711D744DB}" type="presParOf" srcId="{034D4836-A522-E14E-A35D-92AC20383A6A}" destId="{7C5E71C0-E8D4-E140-B0C4-9C8FE696CDDB}" srcOrd="0" destOrd="0" presId="urn:microsoft.com/office/officeart/2005/8/layout/vList5"/>
    <dgm:cxn modelId="{690D270E-2BB7-8846-B7AD-47500B07429A}" type="presParOf" srcId="{034D4836-A522-E14E-A35D-92AC20383A6A}" destId="{66476237-7085-3446-BE63-D43171F7AD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1900" dirty="0">
              <a:solidFill>
                <a:schemeClr val="tx1"/>
              </a:solidFill>
            </a:rPr>
            <a:t> </a:t>
          </a:r>
          <a:r>
            <a:rPr lang="en-GB" sz="1900" b="0" dirty="0">
              <a:solidFill>
                <a:schemeClr val="tx1"/>
              </a:solidFill>
            </a:rPr>
            <a:t>Cultural considerations</a:t>
          </a:r>
          <a:r>
            <a:rPr lang="en-GB" sz="1900" b="0" dirty="0" smtClean="0">
              <a:solidFill>
                <a:schemeClr val="tx1"/>
              </a:solidFill>
            </a:rPr>
            <a:t>/ misunderstand-</a:t>
          </a:r>
          <a:r>
            <a:rPr lang="en-GB" sz="1900" b="0" dirty="0" err="1" smtClean="0">
              <a:solidFill>
                <a:schemeClr val="tx1"/>
              </a:solidFill>
            </a:rPr>
            <a:t>ings</a:t>
          </a:r>
          <a:endParaRPr lang="en-GB" sz="1900" b="0" dirty="0">
            <a:solidFill>
              <a:schemeClr val="tx1"/>
            </a:solidFill>
          </a:endParaRPr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0D4D8AB2-649C-994A-848B-7400A94A4CAC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</a:rPr>
            <a:t>Political </a:t>
          </a:r>
          <a:r>
            <a:rPr lang="en-GB" dirty="0">
              <a:solidFill>
                <a:schemeClr val="tx1"/>
              </a:solidFill>
            </a:rPr>
            <a:t>agenda/affiliation </a:t>
          </a:r>
        </a:p>
      </dgm:t>
    </dgm:pt>
    <dgm:pt modelId="{02C14323-AC65-F246-897F-44E92EB771EB}" type="parTrans" cxnId="{EB0072C9-5A7D-0C4E-8ACF-DF9E05F9C0F8}">
      <dgm:prSet/>
      <dgm:spPr/>
      <dgm:t>
        <a:bodyPr/>
        <a:lstStyle/>
        <a:p>
          <a:endParaRPr lang="en-GB"/>
        </a:p>
      </dgm:t>
    </dgm:pt>
    <dgm:pt modelId="{C1718118-BF9E-4949-A15C-279F2895B4BE}" type="sibTrans" cxnId="{EB0072C9-5A7D-0C4E-8ACF-DF9E05F9C0F8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</a:rPr>
            <a:t>Access to assistance </a:t>
          </a:r>
          <a:r>
            <a:rPr lang="en-GB" dirty="0">
              <a:solidFill>
                <a:schemeClr val="tx1"/>
              </a:solidFill>
            </a:rPr>
            <a:t>motivating false claims</a:t>
          </a:r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0589DAE2-B5A5-1B44-86FE-5A9513CFF38E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Trauma, </a:t>
          </a:r>
          <a:r>
            <a:rPr lang="en-GB" dirty="0" smtClean="0">
              <a:solidFill>
                <a:schemeClr val="tx1"/>
              </a:solidFill>
            </a:rPr>
            <a:t>poor recall</a:t>
          </a:r>
          <a:endParaRPr lang="en-GB" dirty="0">
            <a:solidFill>
              <a:schemeClr val="tx1"/>
            </a:solidFill>
          </a:endParaRPr>
        </a:p>
      </dgm:t>
    </dgm:pt>
    <dgm:pt modelId="{DA715E2B-6674-804C-AFB5-35A980009C12}" type="parTrans" cxnId="{6228638E-6663-A943-A326-90E9ED336DF3}">
      <dgm:prSet/>
      <dgm:spPr/>
      <dgm:t>
        <a:bodyPr/>
        <a:lstStyle/>
        <a:p>
          <a:endParaRPr lang="en-GB"/>
        </a:p>
      </dgm:t>
    </dgm:pt>
    <dgm:pt modelId="{C29B3C17-35B0-764E-9D5F-420EC260C71C}" type="sibTrans" cxnId="{6228638E-6663-A943-A326-90E9ED336DF3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Fear of retaliation leading to omissions</a:t>
          </a:r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C04446CC-D3A8-3D47-B229-B7AE15A68C5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Poor interpretation/  interviewing </a:t>
          </a:r>
          <a:r>
            <a:rPr lang="mr-IN" dirty="0">
              <a:solidFill>
                <a:schemeClr val="tx1"/>
              </a:solidFill>
            </a:rPr>
            <a:t>–</a:t>
          </a:r>
          <a:r>
            <a:rPr lang="en-GB" i="0" dirty="0">
              <a:solidFill>
                <a:schemeClr val="tx1"/>
              </a:solidFill>
            </a:rPr>
            <a:t> children</a:t>
          </a:r>
        </a:p>
      </dgm:t>
    </dgm:pt>
    <dgm:pt modelId="{6EC4B8F2-F22F-814E-8CC8-7B14E24E8EC8}" type="parTrans" cxnId="{26E4288D-2B18-4445-A3F9-539FD52D2B71}">
      <dgm:prSet/>
      <dgm:spPr/>
      <dgm:t>
        <a:bodyPr/>
        <a:lstStyle/>
        <a:p>
          <a:endParaRPr lang="en-GB"/>
        </a:p>
      </dgm:t>
    </dgm:pt>
    <dgm:pt modelId="{1610E1C3-3CE6-7842-9899-E6537CEDF196}" type="sibTrans" cxnId="{26E4288D-2B18-4445-A3F9-539FD52D2B71}">
      <dgm:prSet/>
      <dgm:spPr/>
      <dgm:t>
        <a:bodyPr/>
        <a:lstStyle/>
        <a:p>
          <a:endParaRPr lang="en-GB"/>
        </a:p>
      </dgm:t>
    </dgm:pt>
    <dgm:pt modelId="{58CBE55A-1258-264F-8E0C-EF317898D492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Shame, embarrassment, silence, intimidation</a:t>
          </a:r>
        </a:p>
      </dgm:t>
    </dgm:pt>
    <dgm:pt modelId="{DF27EF8E-67FB-534F-BAA5-C2E31A495638}" type="parTrans" cxnId="{775838E6-2EC2-B04A-B028-50397B0DC9C2}">
      <dgm:prSet/>
      <dgm:spPr/>
      <dgm:t>
        <a:bodyPr/>
        <a:lstStyle/>
        <a:p>
          <a:endParaRPr lang="en-GB"/>
        </a:p>
      </dgm:t>
    </dgm:pt>
    <dgm:pt modelId="{CE532E66-A386-E048-A80A-1CB3650A9C6C}" type="sibTrans" cxnId="{775838E6-2EC2-B04A-B028-50397B0DC9C2}">
      <dgm:prSet/>
      <dgm:spPr/>
      <dgm:t>
        <a:bodyPr/>
        <a:lstStyle/>
        <a:p>
          <a:endParaRPr lang="en-GB"/>
        </a:p>
      </dgm:t>
    </dgm:pt>
    <dgm:pt modelId="{D29C6E58-7A0B-6A47-9D78-2AB53703537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Discussion with others influencing account </a:t>
          </a:r>
          <a:r>
            <a:rPr lang="mr-IN" dirty="0">
              <a:solidFill>
                <a:schemeClr val="tx1"/>
              </a:solidFill>
            </a:rPr>
            <a:t>–</a:t>
          </a:r>
          <a:r>
            <a:rPr lang="en-GB" i="0" dirty="0">
              <a:solidFill>
                <a:schemeClr val="tx1"/>
              </a:solidFill>
            </a:rPr>
            <a:t> children</a:t>
          </a:r>
        </a:p>
      </dgm:t>
    </dgm:pt>
    <dgm:pt modelId="{B707CFA7-9B04-7042-981C-3C1288B81454}" type="parTrans" cxnId="{1E139011-9902-6148-9407-5E1AEF922CA8}">
      <dgm:prSet/>
      <dgm:spPr/>
      <dgm:t>
        <a:bodyPr/>
        <a:lstStyle/>
        <a:p>
          <a:endParaRPr lang="en-GB"/>
        </a:p>
      </dgm:t>
    </dgm:pt>
    <dgm:pt modelId="{887F6E9F-F32B-3048-861F-84E43AE5FE0F}" type="sibTrans" cxnId="{1E139011-9902-6148-9407-5E1AEF922CA8}">
      <dgm:prSet/>
      <dgm:spPr/>
      <dgm:t>
        <a:bodyPr/>
        <a:lstStyle/>
        <a:p>
          <a:endParaRPr lang="en-GB"/>
        </a:p>
      </dgm:t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</dgm:pt>
    <dgm:pt modelId="{6AC9F13B-B42A-F741-8783-CB13543ACA6C}" type="pres">
      <dgm:prSet presAssocID="{0D4D8AB2-649C-994A-848B-7400A94A4CA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AADA8-0AE1-724F-AC57-4A7363DB2146}" type="pres">
      <dgm:prSet presAssocID="{C1718118-BF9E-4949-A15C-279F2895B4BE}" presName="sibTrans" presStyleCnt="0"/>
      <dgm:spPr/>
    </dgm:pt>
    <dgm:pt modelId="{AA9679A9-B545-5742-A8B4-BF98F5FA148C}" type="pres">
      <dgm:prSet presAssocID="{71DD112D-31A4-CA41-B620-22CD44E2464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</dgm:pt>
    <dgm:pt modelId="{434BC787-2FE0-D44F-999E-4E731811E69E}" type="pres">
      <dgm:prSet presAssocID="{0589DAE2-B5A5-1B44-86FE-5A9513CFF38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2F978-2EB7-194D-B86D-450FA76D2A1C}" type="pres">
      <dgm:prSet presAssocID="{C29B3C17-35B0-764E-9D5F-420EC260C71C}" presName="sibTrans" presStyleCnt="0"/>
      <dgm:spPr/>
    </dgm:pt>
    <dgm:pt modelId="{FBA19376-0943-2642-AB17-25C9EAA952F8}" type="pres">
      <dgm:prSet presAssocID="{EABB5210-9FCD-AB4F-93EF-CEDDEFE3B40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20B65A-DDDC-D14F-8D45-5F69809E6DD4}" type="pres">
      <dgm:prSet presAssocID="{5AEB1A75-0516-DC46-9D79-32F7049B0043}" presName="sibTrans" presStyleCnt="0"/>
      <dgm:spPr/>
    </dgm:pt>
    <dgm:pt modelId="{B16C5CDC-1B87-BB41-8BB7-EEA439ACE259}" type="pres">
      <dgm:prSet presAssocID="{58CBE55A-1258-264F-8E0C-EF317898D49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6256FC-DEC5-AD45-A033-37F5D23BD829}" type="pres">
      <dgm:prSet presAssocID="{CE532E66-A386-E048-A80A-1CB3650A9C6C}" presName="sibTrans" presStyleCnt="0"/>
      <dgm:spPr/>
    </dgm:pt>
    <dgm:pt modelId="{7BA5AE00-C3DB-C448-B411-9080135E78F7}" type="pres">
      <dgm:prSet presAssocID="{D29C6E58-7A0B-6A47-9D78-2AB53703537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D0A473-3C21-0C4D-871D-A6F957CF5D4C}" type="pres">
      <dgm:prSet presAssocID="{887F6E9F-F32B-3048-861F-84E43AE5FE0F}" presName="sibTrans" presStyleCnt="0"/>
      <dgm:spPr/>
    </dgm:pt>
    <dgm:pt modelId="{AEAB2518-933A-1B47-9347-1112152FF66B}" type="pres">
      <dgm:prSet presAssocID="{C04446CC-D3A8-3D47-B229-B7AE15A68C5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D777AA1-71F8-C645-93A2-7B0B732C021E}" type="presOf" srcId="{C04446CC-D3A8-3D47-B229-B7AE15A68C5A}" destId="{AEAB2518-933A-1B47-9347-1112152FF66B}" srcOrd="0" destOrd="0" presId="urn:microsoft.com/office/officeart/2005/8/layout/default"/>
    <dgm:cxn modelId="{6228638E-6663-A943-A326-90E9ED336DF3}" srcId="{283BA47C-E633-4847-9446-85AC9A73E1C5}" destId="{0589DAE2-B5A5-1B44-86FE-5A9513CFF38E}" srcOrd="3" destOrd="0" parTransId="{DA715E2B-6674-804C-AFB5-35A980009C12}" sibTransId="{C29B3C17-35B0-764E-9D5F-420EC260C71C}"/>
    <dgm:cxn modelId="{8E57FD66-277F-1948-971B-4113D098D452}" type="presOf" srcId="{283BA47C-E633-4847-9446-85AC9A73E1C5}" destId="{B441A643-E213-4544-B1CF-BA16E254D375}" srcOrd="0" destOrd="0" presId="urn:microsoft.com/office/officeart/2005/8/layout/default"/>
    <dgm:cxn modelId="{99B27D01-5AA8-CB4F-8676-624821F9FA50}" type="presOf" srcId="{EBC23C7E-BA3D-2241-9902-06964D27D489}" destId="{664B13D6-C465-934D-AC6B-DB852415A3BB}" srcOrd="0" destOrd="0" presId="urn:microsoft.com/office/officeart/2005/8/layout/default"/>
    <dgm:cxn modelId="{44FA3507-EC6A-0F4B-A420-07E6CEFE4848}" type="presOf" srcId="{D29C6E58-7A0B-6A47-9D78-2AB53703537A}" destId="{7BA5AE00-C3DB-C448-B411-9080135E78F7}" srcOrd="0" destOrd="0" presId="urn:microsoft.com/office/officeart/2005/8/layout/default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FAADDEB4-0A7E-1544-A316-59856886BB77}" type="presOf" srcId="{71DD112D-31A4-CA41-B620-22CD44E24642}" destId="{AA9679A9-B545-5742-A8B4-BF98F5FA148C}" srcOrd="0" destOrd="0" presId="urn:microsoft.com/office/officeart/2005/8/layout/default"/>
    <dgm:cxn modelId="{0B1DDA01-94AB-E340-AA3C-CA02F98A62C3}" srcId="{283BA47C-E633-4847-9446-85AC9A73E1C5}" destId="{EABB5210-9FCD-AB4F-93EF-CEDDEFE3B40C}" srcOrd="4" destOrd="0" parTransId="{4D13B7DD-7F90-6F44-BCF9-010C6F55C19D}" sibTransId="{5AEB1A75-0516-DC46-9D79-32F7049B0043}"/>
    <dgm:cxn modelId="{DA64EEFC-4F29-F44F-AF87-5D7946173CE0}" type="presOf" srcId="{58CBE55A-1258-264F-8E0C-EF317898D492}" destId="{B16C5CDC-1B87-BB41-8BB7-EEA439ACE259}" srcOrd="0" destOrd="0" presId="urn:microsoft.com/office/officeart/2005/8/layout/default"/>
    <dgm:cxn modelId="{26E4288D-2B18-4445-A3F9-539FD52D2B71}" srcId="{283BA47C-E633-4847-9446-85AC9A73E1C5}" destId="{C04446CC-D3A8-3D47-B229-B7AE15A68C5A}" srcOrd="7" destOrd="0" parTransId="{6EC4B8F2-F22F-814E-8CC8-7B14E24E8EC8}" sibTransId="{1610E1C3-3CE6-7842-9899-E6537CEDF196}"/>
    <dgm:cxn modelId="{503B4487-1594-3540-8143-EFA91F9495A6}" type="presOf" srcId="{0D4D8AB2-649C-994A-848B-7400A94A4CAC}" destId="{6AC9F13B-B42A-F741-8783-CB13543ACA6C}" srcOrd="0" destOrd="0" presId="urn:microsoft.com/office/officeart/2005/8/layout/default"/>
    <dgm:cxn modelId="{43804236-2CF5-6F40-B074-76E9084D7A56}" type="presOf" srcId="{0589DAE2-B5A5-1B44-86FE-5A9513CFF38E}" destId="{434BC787-2FE0-D44F-999E-4E731811E69E}" srcOrd="0" destOrd="0" presId="urn:microsoft.com/office/officeart/2005/8/layout/default"/>
    <dgm:cxn modelId="{EB0072C9-5A7D-0C4E-8ACF-DF9E05F9C0F8}" srcId="{283BA47C-E633-4847-9446-85AC9A73E1C5}" destId="{0D4D8AB2-649C-994A-848B-7400A94A4CAC}" srcOrd="1" destOrd="0" parTransId="{02C14323-AC65-F246-897F-44E92EB771EB}" sibTransId="{C1718118-BF9E-4949-A15C-279F2895B4BE}"/>
    <dgm:cxn modelId="{775838E6-2EC2-B04A-B028-50397B0DC9C2}" srcId="{283BA47C-E633-4847-9446-85AC9A73E1C5}" destId="{58CBE55A-1258-264F-8E0C-EF317898D492}" srcOrd="5" destOrd="0" parTransId="{DF27EF8E-67FB-534F-BAA5-C2E31A495638}" sibTransId="{CE532E66-A386-E048-A80A-1CB3650A9C6C}"/>
    <dgm:cxn modelId="{82C6F703-5F7C-D34F-9080-79F578D99DD0}" type="presOf" srcId="{EABB5210-9FCD-AB4F-93EF-CEDDEFE3B40C}" destId="{FBA19376-0943-2642-AB17-25C9EAA952F8}" srcOrd="0" destOrd="0" presId="urn:microsoft.com/office/officeart/2005/8/layout/default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1E139011-9902-6148-9407-5E1AEF922CA8}" srcId="{283BA47C-E633-4847-9446-85AC9A73E1C5}" destId="{D29C6E58-7A0B-6A47-9D78-2AB53703537A}" srcOrd="6" destOrd="0" parTransId="{B707CFA7-9B04-7042-981C-3C1288B81454}" sibTransId="{887F6E9F-F32B-3048-861F-84E43AE5FE0F}"/>
    <dgm:cxn modelId="{2484E442-C1B3-BD42-BA1E-2570EB4C9322}" type="presParOf" srcId="{B441A643-E213-4544-B1CF-BA16E254D375}" destId="{664B13D6-C465-934D-AC6B-DB852415A3BB}" srcOrd="0" destOrd="0" presId="urn:microsoft.com/office/officeart/2005/8/layout/default"/>
    <dgm:cxn modelId="{A36E0A35-D993-F64E-9EC1-2F4E2263D221}" type="presParOf" srcId="{B441A643-E213-4544-B1CF-BA16E254D375}" destId="{5A87F3C5-4F76-1646-BC23-31F44E8A4827}" srcOrd="1" destOrd="0" presId="urn:microsoft.com/office/officeart/2005/8/layout/default"/>
    <dgm:cxn modelId="{174512B0-BE2B-E448-86BB-06A6D77BFD49}" type="presParOf" srcId="{B441A643-E213-4544-B1CF-BA16E254D375}" destId="{6AC9F13B-B42A-F741-8783-CB13543ACA6C}" srcOrd="2" destOrd="0" presId="urn:microsoft.com/office/officeart/2005/8/layout/default"/>
    <dgm:cxn modelId="{4BFEBC60-2695-7A48-920B-61B92C3A24A1}" type="presParOf" srcId="{B441A643-E213-4544-B1CF-BA16E254D375}" destId="{C15AADA8-0AE1-724F-AC57-4A7363DB2146}" srcOrd="3" destOrd="0" presId="urn:microsoft.com/office/officeart/2005/8/layout/default"/>
    <dgm:cxn modelId="{BF87EC8F-2702-D546-9FB6-AAE252142DFA}" type="presParOf" srcId="{B441A643-E213-4544-B1CF-BA16E254D375}" destId="{AA9679A9-B545-5742-A8B4-BF98F5FA148C}" srcOrd="4" destOrd="0" presId="urn:microsoft.com/office/officeart/2005/8/layout/default"/>
    <dgm:cxn modelId="{4DBC5336-A0EE-2F44-8219-6E11373B7100}" type="presParOf" srcId="{B441A643-E213-4544-B1CF-BA16E254D375}" destId="{471C7379-3828-3B4F-9CEC-6D89F7C46211}" srcOrd="5" destOrd="0" presId="urn:microsoft.com/office/officeart/2005/8/layout/default"/>
    <dgm:cxn modelId="{94D50F31-6893-BC49-A6CB-FCAF6176F305}" type="presParOf" srcId="{B441A643-E213-4544-B1CF-BA16E254D375}" destId="{434BC787-2FE0-D44F-999E-4E731811E69E}" srcOrd="6" destOrd="0" presId="urn:microsoft.com/office/officeart/2005/8/layout/default"/>
    <dgm:cxn modelId="{68E7F772-175F-CF48-9F2C-25D3098C684E}" type="presParOf" srcId="{B441A643-E213-4544-B1CF-BA16E254D375}" destId="{92E2F978-2EB7-194D-B86D-450FA76D2A1C}" srcOrd="7" destOrd="0" presId="urn:microsoft.com/office/officeart/2005/8/layout/default"/>
    <dgm:cxn modelId="{1AC111B2-B607-4D44-9297-9C5AB95387D4}" type="presParOf" srcId="{B441A643-E213-4544-B1CF-BA16E254D375}" destId="{FBA19376-0943-2642-AB17-25C9EAA952F8}" srcOrd="8" destOrd="0" presId="urn:microsoft.com/office/officeart/2005/8/layout/default"/>
    <dgm:cxn modelId="{5F2798B8-0E77-7F43-B412-C3DA196F4C48}" type="presParOf" srcId="{B441A643-E213-4544-B1CF-BA16E254D375}" destId="{8220B65A-DDDC-D14F-8D45-5F69809E6DD4}" srcOrd="9" destOrd="0" presId="urn:microsoft.com/office/officeart/2005/8/layout/default"/>
    <dgm:cxn modelId="{3D82E427-3DFF-9F4D-81F9-50EFD3B32AE9}" type="presParOf" srcId="{B441A643-E213-4544-B1CF-BA16E254D375}" destId="{B16C5CDC-1B87-BB41-8BB7-EEA439ACE259}" srcOrd="10" destOrd="0" presId="urn:microsoft.com/office/officeart/2005/8/layout/default"/>
    <dgm:cxn modelId="{0DB13148-48F5-9E45-AAC3-F77B61137D52}" type="presParOf" srcId="{B441A643-E213-4544-B1CF-BA16E254D375}" destId="{D76256FC-DEC5-AD45-A033-37F5D23BD829}" srcOrd="11" destOrd="0" presId="urn:microsoft.com/office/officeart/2005/8/layout/default"/>
    <dgm:cxn modelId="{C7C535AA-21F1-6446-BE88-5A259E0A4B20}" type="presParOf" srcId="{B441A643-E213-4544-B1CF-BA16E254D375}" destId="{7BA5AE00-C3DB-C448-B411-9080135E78F7}" srcOrd="12" destOrd="0" presId="urn:microsoft.com/office/officeart/2005/8/layout/default"/>
    <dgm:cxn modelId="{FB29CE5D-A977-4E45-8975-4B1EFD7ED15B}" type="presParOf" srcId="{B441A643-E213-4544-B1CF-BA16E254D375}" destId="{37D0A473-3C21-0C4D-871D-A6F957CF5D4C}" srcOrd="13" destOrd="0" presId="urn:microsoft.com/office/officeart/2005/8/layout/default"/>
    <dgm:cxn modelId="{F5A5C420-E0B8-F949-806D-F5B9625A7225}" type="presParOf" srcId="{B441A643-E213-4544-B1CF-BA16E254D375}" destId="{AEAB2518-933A-1B47-9347-1112152FF66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A766C4-90E0-7247-B38F-709D679ACFA0}" type="doc">
      <dgm:prSet loTypeId="urn:microsoft.com/office/officeart/2005/8/layout/vList2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1C779B10-78C4-D94E-BCD2-55405076FFDD}">
      <dgm:prSet phldrT="[Text]" custT="1"/>
      <dgm:spPr/>
      <dgm:t>
        <a:bodyPr/>
        <a:lstStyle/>
        <a:p>
          <a:r>
            <a:rPr lang="en-GB" sz="2200" dirty="0">
              <a:solidFill>
                <a:srgbClr val="000000"/>
              </a:solidFill>
            </a:rPr>
            <a:t>1. </a:t>
          </a:r>
          <a:r>
            <a:rPr lang="en-GB" sz="2200" b="1" dirty="0">
              <a:solidFill>
                <a:srgbClr val="000000"/>
              </a:solidFill>
            </a:rPr>
            <a:t>How</a:t>
          </a:r>
          <a:r>
            <a:rPr lang="en-GB" sz="2200" dirty="0">
              <a:solidFill>
                <a:srgbClr val="000000"/>
              </a:solidFill>
            </a:rPr>
            <a:t> did you get the content? How many times did it change hands? </a:t>
          </a:r>
        </a:p>
      </dgm:t>
    </dgm:pt>
    <dgm:pt modelId="{4B8F0F3A-A447-FD4F-A72D-5A252D0610CD}" type="parTrans" cxnId="{4BD15345-0A22-8242-972C-CBAAA36D61F9}">
      <dgm:prSet/>
      <dgm:spPr/>
      <dgm:t>
        <a:bodyPr/>
        <a:lstStyle/>
        <a:p>
          <a:endParaRPr lang="en-GB"/>
        </a:p>
      </dgm:t>
    </dgm:pt>
    <dgm:pt modelId="{50C2D264-17D4-DE48-834C-35E731965633}" type="sibTrans" cxnId="{4BD15345-0A22-8242-972C-CBAAA36D61F9}">
      <dgm:prSet/>
      <dgm:spPr/>
      <dgm:t>
        <a:bodyPr/>
        <a:lstStyle/>
        <a:p>
          <a:endParaRPr lang="en-GB"/>
        </a:p>
      </dgm:t>
    </dgm:pt>
    <dgm:pt modelId="{FE41530C-7977-4142-A665-F2F1557243E6}">
      <dgm:prSet phldrT="[Text]" custT="1"/>
      <dgm:spPr/>
      <dgm:t>
        <a:bodyPr/>
        <a:lstStyle/>
        <a:p>
          <a:r>
            <a:rPr lang="en-GB" sz="2200" dirty="0">
              <a:solidFill>
                <a:srgbClr val="000000"/>
              </a:solidFill>
            </a:rPr>
            <a:t>2. </a:t>
          </a:r>
          <a:r>
            <a:rPr lang="en-GB" sz="2200" b="1" dirty="0">
              <a:solidFill>
                <a:srgbClr val="000000"/>
              </a:solidFill>
            </a:rPr>
            <a:t>Who</a:t>
          </a:r>
          <a:r>
            <a:rPr lang="en-GB" sz="2200" dirty="0">
              <a:solidFill>
                <a:srgbClr val="000000"/>
              </a:solidFill>
            </a:rPr>
            <a:t> created the content? Same person who shared/uploaded it, or someone else? </a:t>
          </a:r>
        </a:p>
      </dgm:t>
    </dgm:pt>
    <dgm:pt modelId="{247A76A1-0914-C547-9B53-54D7BCD1A09B}" type="parTrans" cxnId="{180531E1-63D5-654D-AB3C-37D2D3EAB0B5}">
      <dgm:prSet/>
      <dgm:spPr/>
      <dgm:t>
        <a:bodyPr/>
        <a:lstStyle/>
        <a:p>
          <a:endParaRPr lang="en-GB"/>
        </a:p>
      </dgm:t>
    </dgm:pt>
    <dgm:pt modelId="{16EAFFF9-2A76-9347-8F91-AA8B1EB77F51}" type="sibTrans" cxnId="{180531E1-63D5-654D-AB3C-37D2D3EAB0B5}">
      <dgm:prSet/>
      <dgm:spPr/>
      <dgm:t>
        <a:bodyPr/>
        <a:lstStyle/>
        <a:p>
          <a:endParaRPr lang="en-GB"/>
        </a:p>
      </dgm:t>
    </dgm:pt>
    <dgm:pt modelId="{0E0A5A60-743E-E24B-9D07-9F5D29279C54}">
      <dgm:prSet phldrT="[Text]" custT="1"/>
      <dgm:spPr/>
      <dgm:t>
        <a:bodyPr/>
        <a:lstStyle/>
        <a:p>
          <a:r>
            <a:rPr lang="en-GB" sz="2200">
              <a:solidFill>
                <a:srgbClr val="000000"/>
              </a:solidFill>
            </a:rPr>
            <a:t>3. </a:t>
          </a:r>
          <a:r>
            <a:rPr lang="en-GB" sz="2200" b="1">
              <a:solidFill>
                <a:srgbClr val="000000"/>
              </a:solidFill>
            </a:rPr>
            <a:t>Where</a:t>
          </a:r>
          <a:r>
            <a:rPr lang="en-GB" sz="2200">
              <a:solidFill>
                <a:srgbClr val="000000"/>
              </a:solidFill>
            </a:rPr>
            <a:t> is the content from? Are there visible landmarks? Specific sounds/languages to help verify a location?</a:t>
          </a:r>
          <a:endParaRPr lang="en-GB" sz="2200" dirty="0">
            <a:solidFill>
              <a:srgbClr val="000000"/>
            </a:solidFill>
          </a:endParaRPr>
        </a:p>
      </dgm:t>
    </dgm:pt>
    <dgm:pt modelId="{EC0236E5-E36A-5D4F-8BFB-957A6EF9DDA2}" type="parTrans" cxnId="{5D670FB4-D61B-7947-A59F-700A0351A76D}">
      <dgm:prSet/>
      <dgm:spPr/>
      <dgm:t>
        <a:bodyPr/>
        <a:lstStyle/>
        <a:p>
          <a:endParaRPr lang="en-GB"/>
        </a:p>
      </dgm:t>
    </dgm:pt>
    <dgm:pt modelId="{D542508A-1C81-314A-BD0F-61F4505502BE}" type="sibTrans" cxnId="{5D670FB4-D61B-7947-A59F-700A0351A76D}">
      <dgm:prSet/>
      <dgm:spPr/>
      <dgm:t>
        <a:bodyPr/>
        <a:lstStyle/>
        <a:p>
          <a:endParaRPr lang="en-GB"/>
        </a:p>
      </dgm:t>
    </dgm:pt>
    <dgm:pt modelId="{87CC4B9F-6DDF-8B47-95EB-2611316AA1CF}">
      <dgm:prSet phldrT="[Text]" custT="1"/>
      <dgm:spPr/>
      <dgm:t>
        <a:bodyPr/>
        <a:lstStyle/>
        <a:p>
          <a:r>
            <a:rPr lang="en-GB" sz="2200" dirty="0">
              <a:solidFill>
                <a:srgbClr val="000000"/>
              </a:solidFill>
            </a:rPr>
            <a:t>5. </a:t>
          </a:r>
          <a:r>
            <a:rPr lang="en-GB" sz="2200" b="1" dirty="0">
              <a:solidFill>
                <a:srgbClr val="000000"/>
              </a:solidFill>
            </a:rPr>
            <a:t>Why</a:t>
          </a:r>
          <a:r>
            <a:rPr lang="en-GB" sz="2200" dirty="0">
              <a:solidFill>
                <a:srgbClr val="000000"/>
              </a:solidFill>
            </a:rPr>
            <a:t> was the content created/shared? What interests does the </a:t>
          </a:r>
          <a:r>
            <a:rPr lang="en-GB" sz="2200" dirty="0" err="1">
              <a:solidFill>
                <a:srgbClr val="000000"/>
              </a:solidFill>
            </a:rPr>
            <a:t>uploader</a:t>
          </a:r>
          <a:r>
            <a:rPr lang="en-GB" sz="2200" dirty="0">
              <a:solidFill>
                <a:srgbClr val="000000"/>
              </a:solidFill>
            </a:rPr>
            <a:t> have?</a:t>
          </a:r>
        </a:p>
      </dgm:t>
    </dgm:pt>
    <dgm:pt modelId="{0B8F44EE-F75C-4D49-9D75-6AED9A09269C}" type="parTrans" cxnId="{2CAA9CCB-A6C2-2244-ABF6-C572E69904DD}">
      <dgm:prSet/>
      <dgm:spPr/>
      <dgm:t>
        <a:bodyPr/>
        <a:lstStyle/>
        <a:p>
          <a:endParaRPr lang="en-GB"/>
        </a:p>
      </dgm:t>
    </dgm:pt>
    <dgm:pt modelId="{AB0AB0B1-5022-2440-853B-6892F086A84F}" type="sibTrans" cxnId="{2CAA9CCB-A6C2-2244-ABF6-C572E69904DD}">
      <dgm:prSet/>
      <dgm:spPr/>
      <dgm:t>
        <a:bodyPr/>
        <a:lstStyle/>
        <a:p>
          <a:endParaRPr lang="en-GB"/>
        </a:p>
      </dgm:t>
    </dgm:pt>
    <dgm:pt modelId="{7B3B92E3-A741-5545-AEEC-2C1F2A466FB2}">
      <dgm:prSet phldrT="[Text]" custT="1"/>
      <dgm:spPr/>
      <dgm:t>
        <a:bodyPr/>
        <a:lstStyle/>
        <a:p>
          <a:r>
            <a:rPr lang="en-GB" sz="2200" dirty="0">
              <a:solidFill>
                <a:srgbClr val="000000"/>
              </a:solidFill>
            </a:rPr>
            <a:t>4. </a:t>
          </a:r>
          <a:r>
            <a:rPr lang="en-GB" sz="2200" b="1" dirty="0">
              <a:solidFill>
                <a:srgbClr val="000000"/>
              </a:solidFill>
            </a:rPr>
            <a:t>When</a:t>
          </a:r>
          <a:r>
            <a:rPr lang="en-GB" sz="2200" dirty="0">
              <a:solidFill>
                <a:srgbClr val="000000"/>
              </a:solidFill>
            </a:rPr>
            <a:t> was the content created? Are there visual clues? Try a reverse image search</a:t>
          </a:r>
        </a:p>
      </dgm:t>
    </dgm:pt>
    <dgm:pt modelId="{E4D00739-DAC0-6B43-9F12-F0CE2FFAB083}" type="parTrans" cxnId="{23127752-AB6B-B24F-A4F0-0FDAF8E721E0}">
      <dgm:prSet/>
      <dgm:spPr/>
      <dgm:t>
        <a:bodyPr/>
        <a:lstStyle/>
        <a:p>
          <a:endParaRPr lang="en-GB"/>
        </a:p>
      </dgm:t>
    </dgm:pt>
    <dgm:pt modelId="{61695FAD-CD03-664C-A0EB-1DF558345709}" type="sibTrans" cxnId="{23127752-AB6B-B24F-A4F0-0FDAF8E721E0}">
      <dgm:prSet/>
      <dgm:spPr/>
      <dgm:t>
        <a:bodyPr/>
        <a:lstStyle/>
        <a:p>
          <a:endParaRPr lang="en-GB"/>
        </a:p>
      </dgm:t>
    </dgm:pt>
    <dgm:pt modelId="{1E3AB80B-9778-864C-AB5F-B3F44C8937F4}" type="pres">
      <dgm:prSet presAssocID="{25A766C4-90E0-7247-B38F-709D679ACF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F8EB02B-B8B9-2742-AD86-E1D61B5C8B01}" type="pres">
      <dgm:prSet presAssocID="{1C779B10-78C4-D94E-BCD2-55405076FFD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42EBDB-C728-6C40-8290-9E68F7BB9E5A}" type="pres">
      <dgm:prSet presAssocID="{50C2D264-17D4-DE48-834C-35E731965633}" presName="spacer" presStyleCnt="0"/>
      <dgm:spPr/>
    </dgm:pt>
    <dgm:pt modelId="{F3B0883A-B954-3945-BB65-691D091D0AA4}" type="pres">
      <dgm:prSet presAssocID="{FE41530C-7977-4142-A665-F2F1557243E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5AF02E-8125-A449-9272-92BED0889801}" type="pres">
      <dgm:prSet presAssocID="{16EAFFF9-2A76-9347-8F91-AA8B1EB77F51}" presName="spacer" presStyleCnt="0"/>
      <dgm:spPr/>
    </dgm:pt>
    <dgm:pt modelId="{274A769F-A6CF-A24E-95CD-E4FB6CB4BE52}" type="pres">
      <dgm:prSet presAssocID="{0E0A5A60-743E-E24B-9D07-9F5D29279C5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AF4647-2943-3B49-B578-C495F783076C}" type="pres">
      <dgm:prSet presAssocID="{D542508A-1C81-314A-BD0F-61F4505502BE}" presName="spacer" presStyleCnt="0"/>
      <dgm:spPr/>
    </dgm:pt>
    <dgm:pt modelId="{D989CCE6-C46C-1543-85B7-79321D8EAF0A}" type="pres">
      <dgm:prSet presAssocID="{7B3B92E3-A741-5545-AEEC-2C1F2A466FB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FDC297-4BA4-4442-8303-8AC02D6FA8E8}" type="pres">
      <dgm:prSet presAssocID="{61695FAD-CD03-664C-A0EB-1DF558345709}" presName="spacer" presStyleCnt="0"/>
      <dgm:spPr/>
    </dgm:pt>
    <dgm:pt modelId="{D17AEA27-C7D2-6848-9266-AA8F9133BC37}" type="pres">
      <dgm:prSet presAssocID="{87CC4B9F-6DDF-8B47-95EB-2611316AA1C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CAA9CCB-A6C2-2244-ABF6-C572E69904DD}" srcId="{25A766C4-90E0-7247-B38F-709D679ACFA0}" destId="{87CC4B9F-6DDF-8B47-95EB-2611316AA1CF}" srcOrd="4" destOrd="0" parTransId="{0B8F44EE-F75C-4D49-9D75-6AED9A09269C}" sibTransId="{AB0AB0B1-5022-2440-853B-6892F086A84F}"/>
    <dgm:cxn modelId="{AE1B7AA7-A700-9B43-84F1-11899C73135D}" type="presOf" srcId="{FE41530C-7977-4142-A665-F2F1557243E6}" destId="{F3B0883A-B954-3945-BB65-691D091D0AA4}" srcOrd="0" destOrd="0" presId="urn:microsoft.com/office/officeart/2005/8/layout/vList2"/>
    <dgm:cxn modelId="{BFAC7216-9827-9C4A-9663-3E556DA9FFE2}" type="presOf" srcId="{7B3B92E3-A741-5545-AEEC-2C1F2A466FB2}" destId="{D989CCE6-C46C-1543-85B7-79321D8EAF0A}" srcOrd="0" destOrd="0" presId="urn:microsoft.com/office/officeart/2005/8/layout/vList2"/>
    <dgm:cxn modelId="{180531E1-63D5-654D-AB3C-37D2D3EAB0B5}" srcId="{25A766C4-90E0-7247-B38F-709D679ACFA0}" destId="{FE41530C-7977-4142-A665-F2F1557243E6}" srcOrd="1" destOrd="0" parTransId="{247A76A1-0914-C547-9B53-54D7BCD1A09B}" sibTransId="{16EAFFF9-2A76-9347-8F91-AA8B1EB77F51}"/>
    <dgm:cxn modelId="{5D670FB4-D61B-7947-A59F-700A0351A76D}" srcId="{25A766C4-90E0-7247-B38F-709D679ACFA0}" destId="{0E0A5A60-743E-E24B-9D07-9F5D29279C54}" srcOrd="2" destOrd="0" parTransId="{EC0236E5-E36A-5D4F-8BFB-957A6EF9DDA2}" sibTransId="{D542508A-1C81-314A-BD0F-61F4505502BE}"/>
    <dgm:cxn modelId="{59AB9F7F-523F-8D4A-A5A3-F673A4012065}" type="presOf" srcId="{25A766C4-90E0-7247-B38F-709D679ACFA0}" destId="{1E3AB80B-9778-864C-AB5F-B3F44C8937F4}" srcOrd="0" destOrd="0" presId="urn:microsoft.com/office/officeart/2005/8/layout/vList2"/>
    <dgm:cxn modelId="{8828450D-C857-6E47-A4A6-36B07D891290}" type="presOf" srcId="{87CC4B9F-6DDF-8B47-95EB-2611316AA1CF}" destId="{D17AEA27-C7D2-6848-9266-AA8F9133BC37}" srcOrd="0" destOrd="0" presId="urn:microsoft.com/office/officeart/2005/8/layout/vList2"/>
    <dgm:cxn modelId="{DB943F02-BBD4-724A-9FC4-53AA2EDF3211}" type="presOf" srcId="{0E0A5A60-743E-E24B-9D07-9F5D29279C54}" destId="{274A769F-A6CF-A24E-95CD-E4FB6CB4BE52}" srcOrd="0" destOrd="0" presId="urn:microsoft.com/office/officeart/2005/8/layout/vList2"/>
    <dgm:cxn modelId="{8EB60311-7B71-8242-89FF-B58FA8A32CF2}" type="presOf" srcId="{1C779B10-78C4-D94E-BCD2-55405076FFDD}" destId="{FF8EB02B-B8B9-2742-AD86-E1D61B5C8B01}" srcOrd="0" destOrd="0" presId="urn:microsoft.com/office/officeart/2005/8/layout/vList2"/>
    <dgm:cxn modelId="{4BD15345-0A22-8242-972C-CBAAA36D61F9}" srcId="{25A766C4-90E0-7247-B38F-709D679ACFA0}" destId="{1C779B10-78C4-D94E-BCD2-55405076FFDD}" srcOrd="0" destOrd="0" parTransId="{4B8F0F3A-A447-FD4F-A72D-5A252D0610CD}" sibTransId="{50C2D264-17D4-DE48-834C-35E731965633}"/>
    <dgm:cxn modelId="{23127752-AB6B-B24F-A4F0-0FDAF8E721E0}" srcId="{25A766C4-90E0-7247-B38F-709D679ACFA0}" destId="{7B3B92E3-A741-5545-AEEC-2C1F2A466FB2}" srcOrd="3" destOrd="0" parTransId="{E4D00739-DAC0-6B43-9F12-F0CE2FFAB083}" sibTransId="{61695FAD-CD03-664C-A0EB-1DF558345709}"/>
    <dgm:cxn modelId="{71FF87FA-81AF-CD4B-BFCE-A4B4BC19FF6C}" type="presParOf" srcId="{1E3AB80B-9778-864C-AB5F-B3F44C8937F4}" destId="{FF8EB02B-B8B9-2742-AD86-E1D61B5C8B01}" srcOrd="0" destOrd="0" presId="urn:microsoft.com/office/officeart/2005/8/layout/vList2"/>
    <dgm:cxn modelId="{7C898551-163D-E547-9BC0-C7C75099C615}" type="presParOf" srcId="{1E3AB80B-9778-864C-AB5F-B3F44C8937F4}" destId="{6E42EBDB-C728-6C40-8290-9E68F7BB9E5A}" srcOrd="1" destOrd="0" presId="urn:microsoft.com/office/officeart/2005/8/layout/vList2"/>
    <dgm:cxn modelId="{4C56A624-450D-D443-8A56-D04DB6625EE1}" type="presParOf" srcId="{1E3AB80B-9778-864C-AB5F-B3F44C8937F4}" destId="{F3B0883A-B954-3945-BB65-691D091D0AA4}" srcOrd="2" destOrd="0" presId="urn:microsoft.com/office/officeart/2005/8/layout/vList2"/>
    <dgm:cxn modelId="{67B4DA99-E075-254A-BF35-5C07AA2A6A59}" type="presParOf" srcId="{1E3AB80B-9778-864C-AB5F-B3F44C8937F4}" destId="{205AF02E-8125-A449-9272-92BED0889801}" srcOrd="3" destOrd="0" presId="urn:microsoft.com/office/officeart/2005/8/layout/vList2"/>
    <dgm:cxn modelId="{14573D30-31A7-874C-9844-7E5CB821FCA8}" type="presParOf" srcId="{1E3AB80B-9778-864C-AB5F-B3F44C8937F4}" destId="{274A769F-A6CF-A24E-95CD-E4FB6CB4BE52}" srcOrd="4" destOrd="0" presId="urn:microsoft.com/office/officeart/2005/8/layout/vList2"/>
    <dgm:cxn modelId="{3E972845-D686-8349-847E-E3BFBB7AD5BE}" type="presParOf" srcId="{1E3AB80B-9778-864C-AB5F-B3F44C8937F4}" destId="{D5AF4647-2943-3B49-B578-C495F783076C}" srcOrd="5" destOrd="0" presId="urn:microsoft.com/office/officeart/2005/8/layout/vList2"/>
    <dgm:cxn modelId="{8CD0306D-4BF4-A94E-921C-E728A0940304}" type="presParOf" srcId="{1E3AB80B-9778-864C-AB5F-B3F44C8937F4}" destId="{D989CCE6-C46C-1543-85B7-79321D8EAF0A}" srcOrd="6" destOrd="0" presId="urn:microsoft.com/office/officeart/2005/8/layout/vList2"/>
    <dgm:cxn modelId="{2E72C96F-AA40-ED44-85C3-20037C3548C4}" type="presParOf" srcId="{1E3AB80B-9778-864C-AB5F-B3F44C8937F4}" destId="{56FDC297-4BA4-4442-8303-8AC02D6FA8E8}" srcOrd="7" destOrd="0" presId="urn:microsoft.com/office/officeart/2005/8/layout/vList2"/>
    <dgm:cxn modelId="{69331565-8EF2-8A4F-BD0F-EC4436235D9E}" type="presParOf" srcId="{1E3AB80B-9778-864C-AB5F-B3F44C8937F4}" destId="{D17AEA27-C7D2-6848-9266-AA8F9133BC3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E0F00F-0F27-EE44-894C-54DB9D3997A8}" type="doc">
      <dgm:prSet loTypeId="urn:microsoft.com/office/officeart/2005/8/layout/hProcess9" loCatId="" qsTypeId="urn:microsoft.com/office/officeart/2005/8/quickstyle/simple4" qsCatId="simple" csTypeId="urn:microsoft.com/office/officeart/2005/8/colors/accent1_3" csCatId="accent1" phldr="1"/>
      <dgm:spPr/>
    </dgm:pt>
    <dgm:pt modelId="{BAFE7AD0-862B-5848-A7E3-9E82EDDE1563}">
      <dgm:prSet phldrT="[Text]" custT="1"/>
      <dgm:spPr/>
      <dgm:t>
        <a:bodyPr/>
        <a:lstStyle/>
        <a:p>
          <a:r>
            <a:rPr lang="en-GB" sz="2200" dirty="0">
              <a:solidFill>
                <a:srgbClr val="000000"/>
              </a:solidFill>
            </a:rPr>
            <a:t>Evaluate information gathered </a:t>
          </a:r>
          <a:r>
            <a:rPr lang="en-GB" sz="2200" b="1" dirty="0">
              <a:solidFill>
                <a:srgbClr val="000000"/>
              </a:solidFill>
            </a:rPr>
            <a:t>STEP 1</a:t>
          </a:r>
        </a:p>
      </dgm:t>
    </dgm:pt>
    <dgm:pt modelId="{FF4B1FBA-112B-D74E-A88B-E997B575AB81}" type="parTrans" cxnId="{ED2AB752-973C-FF41-AADE-4007C499B6F8}">
      <dgm:prSet/>
      <dgm:spPr/>
      <dgm:t>
        <a:bodyPr/>
        <a:lstStyle/>
        <a:p>
          <a:endParaRPr lang="en-GB"/>
        </a:p>
      </dgm:t>
    </dgm:pt>
    <dgm:pt modelId="{64E69819-38C9-4947-9211-10103B887515}" type="sibTrans" cxnId="{ED2AB752-973C-FF41-AADE-4007C499B6F8}">
      <dgm:prSet/>
      <dgm:spPr/>
      <dgm:t>
        <a:bodyPr/>
        <a:lstStyle/>
        <a:p>
          <a:endParaRPr lang="en-GB"/>
        </a:p>
      </dgm:t>
    </dgm:pt>
    <dgm:pt modelId="{FB295DA2-4C4B-354A-B6AD-6749A12E603D}">
      <dgm:prSet phldrT="[Text]" custT="1"/>
      <dgm:spPr/>
      <dgm:t>
        <a:bodyPr/>
        <a:lstStyle/>
        <a:p>
          <a:r>
            <a:rPr lang="en-GB" sz="2200" dirty="0">
              <a:solidFill>
                <a:srgbClr val="000000"/>
              </a:solidFill>
            </a:rPr>
            <a:t>Establish the elements     </a:t>
          </a:r>
          <a:r>
            <a:rPr lang="en-GB" sz="2200" b="1" dirty="0">
              <a:solidFill>
                <a:srgbClr val="000000"/>
              </a:solidFill>
            </a:rPr>
            <a:t>STEP 2</a:t>
          </a:r>
        </a:p>
      </dgm:t>
    </dgm:pt>
    <dgm:pt modelId="{A3ADD9A6-4EDB-E545-809F-4C1A5B7327BF}" type="parTrans" cxnId="{911B0A74-4846-584D-A895-6F295106C5EE}">
      <dgm:prSet/>
      <dgm:spPr/>
      <dgm:t>
        <a:bodyPr/>
        <a:lstStyle/>
        <a:p>
          <a:endParaRPr lang="en-GB"/>
        </a:p>
      </dgm:t>
    </dgm:pt>
    <dgm:pt modelId="{A266F4CA-7775-8045-9C87-1786C7492F00}" type="sibTrans" cxnId="{911B0A74-4846-584D-A895-6F295106C5EE}">
      <dgm:prSet/>
      <dgm:spPr/>
      <dgm:t>
        <a:bodyPr/>
        <a:lstStyle/>
        <a:p>
          <a:endParaRPr lang="en-GB"/>
        </a:p>
      </dgm:t>
    </dgm:pt>
    <dgm:pt modelId="{CEAF645F-0D4F-AE41-8E0E-222B1F421368}" type="pres">
      <dgm:prSet presAssocID="{92E0F00F-0F27-EE44-894C-54DB9D3997A8}" presName="CompostProcess" presStyleCnt="0">
        <dgm:presLayoutVars>
          <dgm:dir/>
          <dgm:resizeHandles val="exact"/>
        </dgm:presLayoutVars>
      </dgm:prSet>
      <dgm:spPr/>
    </dgm:pt>
    <dgm:pt modelId="{994E9F16-A475-7645-BA9C-94B409972396}" type="pres">
      <dgm:prSet presAssocID="{92E0F00F-0F27-EE44-894C-54DB9D3997A8}" presName="arrow" presStyleLbl="bgShp" presStyleIdx="0" presStyleCnt="1"/>
      <dgm:spPr/>
    </dgm:pt>
    <dgm:pt modelId="{4F255C05-B2DA-E840-B12F-16374E7EE0AA}" type="pres">
      <dgm:prSet presAssocID="{92E0F00F-0F27-EE44-894C-54DB9D3997A8}" presName="linearProcess" presStyleCnt="0"/>
      <dgm:spPr/>
    </dgm:pt>
    <dgm:pt modelId="{7CB12BAE-672C-E34E-9673-0585ACB24422}" type="pres">
      <dgm:prSet presAssocID="{BAFE7AD0-862B-5848-A7E3-9E82EDDE1563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B8D3F6-86AD-2242-9A9C-C46AF4B1623C}" type="pres">
      <dgm:prSet presAssocID="{64E69819-38C9-4947-9211-10103B887515}" presName="sibTrans" presStyleCnt="0"/>
      <dgm:spPr/>
    </dgm:pt>
    <dgm:pt modelId="{B9FEAE50-164F-564E-9004-948865B34B54}" type="pres">
      <dgm:prSet presAssocID="{FB295DA2-4C4B-354A-B6AD-6749A12E603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D2AB752-973C-FF41-AADE-4007C499B6F8}" srcId="{92E0F00F-0F27-EE44-894C-54DB9D3997A8}" destId="{BAFE7AD0-862B-5848-A7E3-9E82EDDE1563}" srcOrd="0" destOrd="0" parTransId="{FF4B1FBA-112B-D74E-A88B-E997B575AB81}" sibTransId="{64E69819-38C9-4947-9211-10103B887515}"/>
    <dgm:cxn modelId="{F2814640-B4B5-CF49-AE80-10A2843DDD80}" type="presOf" srcId="{FB295DA2-4C4B-354A-B6AD-6749A12E603D}" destId="{B9FEAE50-164F-564E-9004-948865B34B54}" srcOrd="0" destOrd="0" presId="urn:microsoft.com/office/officeart/2005/8/layout/hProcess9"/>
    <dgm:cxn modelId="{E8B9873C-7195-7247-BDDA-89F281772736}" type="presOf" srcId="{BAFE7AD0-862B-5848-A7E3-9E82EDDE1563}" destId="{7CB12BAE-672C-E34E-9673-0585ACB24422}" srcOrd="0" destOrd="0" presId="urn:microsoft.com/office/officeart/2005/8/layout/hProcess9"/>
    <dgm:cxn modelId="{911B0A74-4846-584D-A895-6F295106C5EE}" srcId="{92E0F00F-0F27-EE44-894C-54DB9D3997A8}" destId="{FB295DA2-4C4B-354A-B6AD-6749A12E603D}" srcOrd="1" destOrd="0" parTransId="{A3ADD9A6-4EDB-E545-809F-4C1A5B7327BF}" sibTransId="{A266F4CA-7775-8045-9C87-1786C7492F00}"/>
    <dgm:cxn modelId="{EF739C75-6916-C84F-984A-4647179A8877}" type="presOf" srcId="{92E0F00F-0F27-EE44-894C-54DB9D3997A8}" destId="{CEAF645F-0D4F-AE41-8E0E-222B1F421368}" srcOrd="0" destOrd="0" presId="urn:microsoft.com/office/officeart/2005/8/layout/hProcess9"/>
    <dgm:cxn modelId="{1C8B0554-A45E-C246-B963-00E2458713D5}" type="presParOf" srcId="{CEAF645F-0D4F-AE41-8E0E-222B1F421368}" destId="{994E9F16-A475-7645-BA9C-94B409972396}" srcOrd="0" destOrd="0" presId="urn:microsoft.com/office/officeart/2005/8/layout/hProcess9"/>
    <dgm:cxn modelId="{855A377D-A996-314F-A3B4-E6F1485BE1D4}" type="presParOf" srcId="{CEAF645F-0D4F-AE41-8E0E-222B1F421368}" destId="{4F255C05-B2DA-E840-B12F-16374E7EE0AA}" srcOrd="1" destOrd="0" presId="urn:microsoft.com/office/officeart/2005/8/layout/hProcess9"/>
    <dgm:cxn modelId="{10E24081-EABB-8A4A-9B2E-16B52B5805C3}" type="presParOf" srcId="{4F255C05-B2DA-E840-B12F-16374E7EE0AA}" destId="{7CB12BAE-672C-E34E-9673-0585ACB24422}" srcOrd="0" destOrd="0" presId="urn:microsoft.com/office/officeart/2005/8/layout/hProcess9"/>
    <dgm:cxn modelId="{6706806E-BC51-544F-BFF9-D81C67F04B1E}" type="presParOf" srcId="{4F255C05-B2DA-E840-B12F-16374E7EE0AA}" destId="{32B8D3F6-86AD-2242-9A9C-C46AF4B1623C}" srcOrd="1" destOrd="0" presId="urn:microsoft.com/office/officeart/2005/8/layout/hProcess9"/>
    <dgm:cxn modelId="{82E8BAF3-7947-3942-9589-2D88E2403EBF}" type="presParOf" srcId="{4F255C05-B2DA-E840-B12F-16374E7EE0AA}" destId="{B9FEAE50-164F-564E-9004-948865B34B54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E0F00F-0F27-EE44-894C-54DB9D3997A8}" type="doc">
      <dgm:prSet loTypeId="urn:microsoft.com/office/officeart/2005/8/layout/hProcess9" loCatId="" qsTypeId="urn:microsoft.com/office/officeart/2005/8/quickstyle/simple4" qsCatId="simple" csTypeId="urn:microsoft.com/office/officeart/2005/8/colors/accent1_3" csCatId="accent1" phldr="1"/>
      <dgm:spPr/>
    </dgm:pt>
    <dgm:pt modelId="{BAFE7AD0-862B-5848-A7E3-9E82EDDE1563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1</a:t>
          </a:r>
          <a:r>
            <a:rPr lang="en-GB" sz="2000" b="0" dirty="0">
              <a:solidFill>
                <a:srgbClr val="000000"/>
              </a:solidFill>
            </a:rPr>
            <a:t> </a:t>
          </a:r>
          <a:r>
            <a:rPr lang="en-GB" sz="2000" dirty="0">
              <a:solidFill>
                <a:srgbClr val="000000"/>
              </a:solidFill>
            </a:rPr>
            <a:t>Evaluate information </a:t>
          </a:r>
          <a:endParaRPr lang="en-GB" sz="2000" b="1" dirty="0">
            <a:solidFill>
              <a:srgbClr val="000000"/>
            </a:solidFill>
          </a:endParaRPr>
        </a:p>
      </dgm:t>
    </dgm:pt>
    <dgm:pt modelId="{FF4B1FBA-112B-D74E-A88B-E997B575AB81}" type="parTrans" cxnId="{ED2AB752-973C-FF41-AADE-4007C499B6F8}">
      <dgm:prSet/>
      <dgm:spPr/>
      <dgm:t>
        <a:bodyPr/>
        <a:lstStyle/>
        <a:p>
          <a:endParaRPr lang="en-GB"/>
        </a:p>
      </dgm:t>
    </dgm:pt>
    <dgm:pt modelId="{64E69819-38C9-4947-9211-10103B887515}" type="sibTrans" cxnId="{ED2AB752-973C-FF41-AADE-4007C499B6F8}">
      <dgm:prSet/>
      <dgm:spPr/>
      <dgm:t>
        <a:bodyPr/>
        <a:lstStyle/>
        <a:p>
          <a:endParaRPr lang="en-GB"/>
        </a:p>
      </dgm:t>
    </dgm:pt>
    <dgm:pt modelId="{FB295DA2-4C4B-354A-B6AD-6749A12E603D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2 </a:t>
          </a:r>
          <a:r>
            <a:rPr lang="en-GB" sz="2000" dirty="0">
              <a:solidFill>
                <a:srgbClr val="000000"/>
              </a:solidFill>
            </a:rPr>
            <a:t>Establish the elements </a:t>
          </a:r>
          <a:endParaRPr lang="en-GB" sz="2000" b="1" dirty="0">
            <a:solidFill>
              <a:srgbClr val="000000"/>
            </a:solidFill>
          </a:endParaRPr>
        </a:p>
      </dgm:t>
    </dgm:pt>
    <dgm:pt modelId="{A3ADD9A6-4EDB-E545-809F-4C1A5B7327BF}" type="parTrans" cxnId="{911B0A74-4846-584D-A895-6F295106C5EE}">
      <dgm:prSet/>
      <dgm:spPr/>
      <dgm:t>
        <a:bodyPr/>
        <a:lstStyle/>
        <a:p>
          <a:endParaRPr lang="en-GB"/>
        </a:p>
      </dgm:t>
    </dgm:pt>
    <dgm:pt modelId="{A266F4CA-7775-8045-9C87-1786C7492F00}" type="sibTrans" cxnId="{911B0A74-4846-584D-A895-6F295106C5EE}">
      <dgm:prSet/>
      <dgm:spPr/>
      <dgm:t>
        <a:bodyPr/>
        <a:lstStyle/>
        <a:p>
          <a:endParaRPr lang="en-GB"/>
        </a:p>
      </dgm:t>
    </dgm:pt>
    <dgm:pt modelId="{2EA44050-4DAD-6942-9276-EC8D76CC80A9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STEP 3</a:t>
          </a:r>
          <a:r>
            <a:rPr lang="en-GB" sz="2000" dirty="0">
              <a:solidFill>
                <a:srgbClr val="000000"/>
              </a:solidFill>
            </a:rPr>
            <a:t> Strengthen the evidence</a:t>
          </a:r>
        </a:p>
      </dgm:t>
    </dgm:pt>
    <dgm:pt modelId="{D9A0594C-2E00-B94E-B9E0-4521933991E5}" type="parTrans" cxnId="{AA38B774-6962-1F40-B357-65F6D2C3D1C6}">
      <dgm:prSet/>
      <dgm:spPr/>
      <dgm:t>
        <a:bodyPr/>
        <a:lstStyle/>
        <a:p>
          <a:endParaRPr lang="en-GB"/>
        </a:p>
      </dgm:t>
    </dgm:pt>
    <dgm:pt modelId="{941E5B80-4DB4-7244-A9C8-CDE8BAC7C915}" type="sibTrans" cxnId="{AA38B774-6962-1F40-B357-65F6D2C3D1C6}">
      <dgm:prSet/>
      <dgm:spPr/>
      <dgm:t>
        <a:bodyPr/>
        <a:lstStyle/>
        <a:p>
          <a:endParaRPr lang="en-GB"/>
        </a:p>
      </dgm:t>
    </dgm:pt>
    <dgm:pt modelId="{CEAF645F-0D4F-AE41-8E0E-222B1F421368}" type="pres">
      <dgm:prSet presAssocID="{92E0F00F-0F27-EE44-894C-54DB9D3997A8}" presName="CompostProcess" presStyleCnt="0">
        <dgm:presLayoutVars>
          <dgm:dir/>
          <dgm:resizeHandles val="exact"/>
        </dgm:presLayoutVars>
      </dgm:prSet>
      <dgm:spPr/>
    </dgm:pt>
    <dgm:pt modelId="{994E9F16-A475-7645-BA9C-94B409972396}" type="pres">
      <dgm:prSet presAssocID="{92E0F00F-0F27-EE44-894C-54DB9D3997A8}" presName="arrow" presStyleLbl="bgShp" presStyleIdx="0" presStyleCnt="1"/>
      <dgm:spPr/>
    </dgm:pt>
    <dgm:pt modelId="{4F255C05-B2DA-E840-B12F-16374E7EE0AA}" type="pres">
      <dgm:prSet presAssocID="{92E0F00F-0F27-EE44-894C-54DB9D3997A8}" presName="linearProcess" presStyleCnt="0"/>
      <dgm:spPr/>
    </dgm:pt>
    <dgm:pt modelId="{7CB12BAE-672C-E34E-9673-0585ACB24422}" type="pres">
      <dgm:prSet presAssocID="{BAFE7AD0-862B-5848-A7E3-9E82EDDE156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B8D3F6-86AD-2242-9A9C-C46AF4B1623C}" type="pres">
      <dgm:prSet presAssocID="{64E69819-38C9-4947-9211-10103B887515}" presName="sibTrans" presStyleCnt="0"/>
      <dgm:spPr/>
    </dgm:pt>
    <dgm:pt modelId="{B9FEAE50-164F-564E-9004-948865B34B54}" type="pres">
      <dgm:prSet presAssocID="{FB295DA2-4C4B-354A-B6AD-6749A12E603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2404B7-1BD3-0D4D-9726-7A265DCBDB04}" type="pres">
      <dgm:prSet presAssocID="{A266F4CA-7775-8045-9C87-1786C7492F00}" presName="sibTrans" presStyleCnt="0"/>
      <dgm:spPr/>
    </dgm:pt>
    <dgm:pt modelId="{1E9EC12E-8E09-794C-ABD2-0082A71D1C13}" type="pres">
      <dgm:prSet presAssocID="{2EA44050-4DAD-6942-9276-EC8D76CC80A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7F94127-1811-D44A-8456-55A3A0FB1689}" type="presOf" srcId="{92E0F00F-0F27-EE44-894C-54DB9D3997A8}" destId="{CEAF645F-0D4F-AE41-8E0E-222B1F421368}" srcOrd="0" destOrd="0" presId="urn:microsoft.com/office/officeart/2005/8/layout/hProcess9"/>
    <dgm:cxn modelId="{911B0A74-4846-584D-A895-6F295106C5EE}" srcId="{92E0F00F-0F27-EE44-894C-54DB9D3997A8}" destId="{FB295DA2-4C4B-354A-B6AD-6749A12E603D}" srcOrd="1" destOrd="0" parTransId="{A3ADD9A6-4EDB-E545-809F-4C1A5B7327BF}" sibTransId="{A266F4CA-7775-8045-9C87-1786C7492F00}"/>
    <dgm:cxn modelId="{6D7166C3-EFA4-1F44-91BE-91578B624433}" type="presOf" srcId="{BAFE7AD0-862B-5848-A7E3-9E82EDDE1563}" destId="{7CB12BAE-672C-E34E-9673-0585ACB24422}" srcOrd="0" destOrd="0" presId="urn:microsoft.com/office/officeart/2005/8/layout/hProcess9"/>
    <dgm:cxn modelId="{C60CD90B-72E7-B746-A74F-E39D1FA2EA0D}" type="presOf" srcId="{2EA44050-4DAD-6942-9276-EC8D76CC80A9}" destId="{1E9EC12E-8E09-794C-ABD2-0082A71D1C13}" srcOrd="0" destOrd="0" presId="urn:microsoft.com/office/officeart/2005/8/layout/hProcess9"/>
    <dgm:cxn modelId="{220906FD-7863-B64A-A931-5ECCF810AEF7}" type="presOf" srcId="{FB295DA2-4C4B-354A-B6AD-6749A12E603D}" destId="{B9FEAE50-164F-564E-9004-948865B34B54}" srcOrd="0" destOrd="0" presId="urn:microsoft.com/office/officeart/2005/8/layout/hProcess9"/>
    <dgm:cxn modelId="{ED2AB752-973C-FF41-AADE-4007C499B6F8}" srcId="{92E0F00F-0F27-EE44-894C-54DB9D3997A8}" destId="{BAFE7AD0-862B-5848-A7E3-9E82EDDE1563}" srcOrd="0" destOrd="0" parTransId="{FF4B1FBA-112B-D74E-A88B-E997B575AB81}" sibTransId="{64E69819-38C9-4947-9211-10103B887515}"/>
    <dgm:cxn modelId="{AA38B774-6962-1F40-B357-65F6D2C3D1C6}" srcId="{92E0F00F-0F27-EE44-894C-54DB9D3997A8}" destId="{2EA44050-4DAD-6942-9276-EC8D76CC80A9}" srcOrd="2" destOrd="0" parTransId="{D9A0594C-2E00-B94E-B9E0-4521933991E5}" sibTransId="{941E5B80-4DB4-7244-A9C8-CDE8BAC7C915}"/>
    <dgm:cxn modelId="{5DEFF0FD-1E90-2D4D-A793-2857284BC0BB}" type="presParOf" srcId="{CEAF645F-0D4F-AE41-8E0E-222B1F421368}" destId="{994E9F16-A475-7645-BA9C-94B409972396}" srcOrd="0" destOrd="0" presId="urn:microsoft.com/office/officeart/2005/8/layout/hProcess9"/>
    <dgm:cxn modelId="{D16C9E2C-71D4-104F-9A21-321E038F1685}" type="presParOf" srcId="{CEAF645F-0D4F-AE41-8E0E-222B1F421368}" destId="{4F255C05-B2DA-E840-B12F-16374E7EE0AA}" srcOrd="1" destOrd="0" presId="urn:microsoft.com/office/officeart/2005/8/layout/hProcess9"/>
    <dgm:cxn modelId="{4A807EE5-5DD9-CD4E-A4FD-177F7F9703E2}" type="presParOf" srcId="{4F255C05-B2DA-E840-B12F-16374E7EE0AA}" destId="{7CB12BAE-672C-E34E-9673-0585ACB24422}" srcOrd="0" destOrd="0" presId="urn:microsoft.com/office/officeart/2005/8/layout/hProcess9"/>
    <dgm:cxn modelId="{AA0B398C-956D-A64D-8696-E56549CF7DBC}" type="presParOf" srcId="{4F255C05-B2DA-E840-B12F-16374E7EE0AA}" destId="{32B8D3F6-86AD-2242-9A9C-C46AF4B1623C}" srcOrd="1" destOrd="0" presId="urn:microsoft.com/office/officeart/2005/8/layout/hProcess9"/>
    <dgm:cxn modelId="{3E795D76-5764-D84B-B145-6B0D7352D01B}" type="presParOf" srcId="{4F255C05-B2DA-E840-B12F-16374E7EE0AA}" destId="{B9FEAE50-164F-564E-9004-948865B34B54}" srcOrd="2" destOrd="0" presId="urn:microsoft.com/office/officeart/2005/8/layout/hProcess9"/>
    <dgm:cxn modelId="{1A271E71-56BF-8C42-9224-0D9663D6455C}" type="presParOf" srcId="{4F255C05-B2DA-E840-B12F-16374E7EE0AA}" destId="{4C2404B7-1BD3-0D4D-9726-7A265DCBDB04}" srcOrd="3" destOrd="0" presId="urn:microsoft.com/office/officeart/2005/8/layout/hProcess9"/>
    <dgm:cxn modelId="{4C0B5EDD-D9CA-EF45-9FF9-A601C62964DC}" type="presParOf" srcId="{4F255C05-B2DA-E840-B12F-16374E7EE0AA}" destId="{1E9EC12E-8E09-794C-ABD2-0082A71D1C1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380018-E307-3F45-B662-A72DEC0F6DC2}" type="doc">
      <dgm:prSet loTypeId="urn:microsoft.com/office/officeart/2005/8/layout/equation1" loCatId="" qsTypeId="urn:microsoft.com/office/officeart/2005/8/quickstyle/simple4" qsCatId="simple" csTypeId="urn:microsoft.com/office/officeart/2005/8/colors/accent1_2" csCatId="accent1" phldr="1"/>
      <dgm:spPr/>
    </dgm:pt>
    <dgm:pt modelId="{DEC7494B-3E06-D246-A129-FB326B0AE99E}">
      <dgm:prSet phldrT="[Text]" custT="1"/>
      <dgm:spPr/>
      <dgm:t>
        <a:bodyPr/>
        <a:lstStyle/>
        <a:p>
          <a:r>
            <a:rPr lang="en-GB" sz="2000" noProof="0" dirty="0" err="1" smtClean="0">
              <a:solidFill>
                <a:srgbClr val="000000"/>
              </a:solidFill>
            </a:rPr>
            <a:t>Corrobora-tion</a:t>
          </a:r>
          <a:endParaRPr lang="en-GB" sz="2000" noProof="0" dirty="0">
            <a:solidFill>
              <a:srgbClr val="000000"/>
            </a:solidFill>
          </a:endParaRPr>
        </a:p>
      </dgm:t>
    </dgm:pt>
    <dgm:pt modelId="{3918E32F-0159-7746-B1DD-6D46B987C874}" type="parTrans" cxnId="{427C207F-A274-CD49-95B6-A4DC8265209A}">
      <dgm:prSet/>
      <dgm:spPr/>
      <dgm:t>
        <a:bodyPr/>
        <a:lstStyle/>
        <a:p>
          <a:endParaRPr lang="en-GB"/>
        </a:p>
      </dgm:t>
    </dgm:pt>
    <dgm:pt modelId="{18DC3F6A-14B5-7A4E-B6CD-69BCE2101688}" type="sibTrans" cxnId="{427C207F-A274-CD49-95B6-A4DC8265209A}">
      <dgm:prSet/>
      <dgm:spPr/>
      <dgm:t>
        <a:bodyPr/>
        <a:lstStyle/>
        <a:p>
          <a:endParaRPr lang="en-GB"/>
        </a:p>
      </dgm:t>
    </dgm:pt>
    <dgm:pt modelId="{2106C99A-6DE1-344C-A083-E42874DF940E}">
      <dgm:prSet phldrT="[Text]" custT="1"/>
      <dgm:spPr/>
      <dgm:t>
        <a:bodyPr/>
        <a:lstStyle/>
        <a:p>
          <a:r>
            <a:rPr lang="en-GB" sz="2000" dirty="0" smtClean="0">
              <a:solidFill>
                <a:srgbClr val="000000"/>
              </a:solidFill>
            </a:rPr>
            <a:t>Contextual information</a:t>
          </a:r>
          <a:endParaRPr lang="en-GB" sz="2000" dirty="0">
            <a:solidFill>
              <a:srgbClr val="000000"/>
            </a:solidFill>
          </a:endParaRPr>
        </a:p>
      </dgm:t>
    </dgm:pt>
    <dgm:pt modelId="{1719368D-92B7-174F-B7A2-1BC01C726E7E}" type="parTrans" cxnId="{E4A7AB4D-E20A-2547-ADA9-BEF80460AD6E}">
      <dgm:prSet/>
      <dgm:spPr/>
      <dgm:t>
        <a:bodyPr/>
        <a:lstStyle/>
        <a:p>
          <a:endParaRPr lang="en-GB"/>
        </a:p>
      </dgm:t>
    </dgm:pt>
    <dgm:pt modelId="{0DFEC432-1CDD-9844-A36B-D6D105C89F7C}" type="sibTrans" cxnId="{E4A7AB4D-E20A-2547-ADA9-BEF80460AD6E}">
      <dgm:prSet/>
      <dgm:spPr/>
      <dgm:t>
        <a:bodyPr/>
        <a:lstStyle/>
        <a:p>
          <a:endParaRPr lang="en-GB"/>
        </a:p>
      </dgm:t>
    </dgm:pt>
    <dgm:pt modelId="{DB465AFF-E2FF-2A4D-A448-CA35F52E3D91}">
      <dgm:prSet phldrT="[Text]" custT="1"/>
      <dgm:spPr/>
      <dgm:t>
        <a:bodyPr/>
        <a:lstStyle/>
        <a:p>
          <a:r>
            <a:rPr lang="en-GB" sz="2000" dirty="0" smtClean="0">
              <a:solidFill>
                <a:srgbClr val="000000"/>
              </a:solidFill>
            </a:rPr>
            <a:t>Stronger evidence</a:t>
          </a:r>
          <a:endParaRPr lang="en-GB" sz="2000" dirty="0">
            <a:solidFill>
              <a:srgbClr val="000000"/>
            </a:solidFill>
          </a:endParaRPr>
        </a:p>
      </dgm:t>
    </dgm:pt>
    <dgm:pt modelId="{D9E6BE1B-3C82-A14D-B68B-8B6D83D8B76B}" type="parTrans" cxnId="{A794B550-41A3-374B-BD1A-BA58EAFE4505}">
      <dgm:prSet/>
      <dgm:spPr/>
      <dgm:t>
        <a:bodyPr/>
        <a:lstStyle/>
        <a:p>
          <a:endParaRPr lang="en-GB"/>
        </a:p>
      </dgm:t>
    </dgm:pt>
    <dgm:pt modelId="{66CC5E08-C4F4-904A-A405-1CA754ADFC74}" type="sibTrans" cxnId="{A794B550-41A3-374B-BD1A-BA58EAFE4505}">
      <dgm:prSet/>
      <dgm:spPr/>
      <dgm:t>
        <a:bodyPr/>
        <a:lstStyle/>
        <a:p>
          <a:endParaRPr lang="en-GB"/>
        </a:p>
      </dgm:t>
    </dgm:pt>
    <dgm:pt modelId="{7D6F216A-87A5-A041-8CDE-22232C2C6F24}" type="pres">
      <dgm:prSet presAssocID="{BE380018-E307-3F45-B662-A72DEC0F6DC2}" presName="linearFlow" presStyleCnt="0">
        <dgm:presLayoutVars>
          <dgm:dir/>
          <dgm:resizeHandles val="exact"/>
        </dgm:presLayoutVars>
      </dgm:prSet>
      <dgm:spPr/>
    </dgm:pt>
    <dgm:pt modelId="{746629DA-0FC8-AD4C-ACF6-1EF3E325C9ED}" type="pres">
      <dgm:prSet presAssocID="{DEC7494B-3E06-D246-A129-FB326B0AE9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469ADD-8B1B-C342-BC03-E800BBDB9CEE}" type="pres">
      <dgm:prSet presAssocID="{18DC3F6A-14B5-7A4E-B6CD-69BCE2101688}" presName="spacerL" presStyleCnt="0"/>
      <dgm:spPr/>
    </dgm:pt>
    <dgm:pt modelId="{15A12598-7AFE-BD48-A67A-D153664001D1}" type="pres">
      <dgm:prSet presAssocID="{18DC3F6A-14B5-7A4E-B6CD-69BCE2101688}" presName="sibTrans" presStyleLbl="sibTrans2D1" presStyleIdx="0" presStyleCnt="2"/>
      <dgm:spPr/>
      <dgm:t>
        <a:bodyPr/>
        <a:lstStyle/>
        <a:p>
          <a:endParaRPr lang="en-GB"/>
        </a:p>
      </dgm:t>
    </dgm:pt>
    <dgm:pt modelId="{3BF9A9D8-5E75-E541-9802-0B651ABEFCE6}" type="pres">
      <dgm:prSet presAssocID="{18DC3F6A-14B5-7A4E-B6CD-69BCE2101688}" presName="spacerR" presStyleCnt="0"/>
      <dgm:spPr/>
    </dgm:pt>
    <dgm:pt modelId="{EFB36710-A28D-A74F-881B-431684B833EB}" type="pres">
      <dgm:prSet presAssocID="{2106C99A-6DE1-344C-A083-E42874DF940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DB965F-AAC9-B848-972F-AA31F2827803}" type="pres">
      <dgm:prSet presAssocID="{0DFEC432-1CDD-9844-A36B-D6D105C89F7C}" presName="spacerL" presStyleCnt="0"/>
      <dgm:spPr/>
    </dgm:pt>
    <dgm:pt modelId="{DB8C210C-1CD5-4942-AAE7-F271D9DC3B0D}" type="pres">
      <dgm:prSet presAssocID="{0DFEC432-1CDD-9844-A36B-D6D105C89F7C}" presName="sibTrans" presStyleLbl="sibTrans2D1" presStyleIdx="1" presStyleCnt="2"/>
      <dgm:spPr/>
      <dgm:t>
        <a:bodyPr/>
        <a:lstStyle/>
        <a:p>
          <a:endParaRPr lang="en-GB"/>
        </a:p>
      </dgm:t>
    </dgm:pt>
    <dgm:pt modelId="{DAB81999-DDE2-5C43-B479-E1C1E4FF2735}" type="pres">
      <dgm:prSet presAssocID="{0DFEC432-1CDD-9844-A36B-D6D105C89F7C}" presName="spacerR" presStyleCnt="0"/>
      <dgm:spPr/>
    </dgm:pt>
    <dgm:pt modelId="{EF7C52DF-6A5B-3E46-AACC-73523BE285B7}" type="pres">
      <dgm:prSet presAssocID="{DB465AFF-E2FF-2A4D-A448-CA35F52E3D9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4B342E2-C28E-3147-9B48-973683E2B131}" type="presOf" srcId="{0DFEC432-1CDD-9844-A36B-D6D105C89F7C}" destId="{DB8C210C-1CD5-4942-AAE7-F271D9DC3B0D}" srcOrd="0" destOrd="0" presId="urn:microsoft.com/office/officeart/2005/8/layout/equation1"/>
    <dgm:cxn modelId="{3F3929DB-2FFC-7540-8AD4-A7409347E986}" type="presOf" srcId="{DEC7494B-3E06-D246-A129-FB326B0AE99E}" destId="{746629DA-0FC8-AD4C-ACF6-1EF3E325C9ED}" srcOrd="0" destOrd="0" presId="urn:microsoft.com/office/officeart/2005/8/layout/equation1"/>
    <dgm:cxn modelId="{427C207F-A274-CD49-95B6-A4DC8265209A}" srcId="{BE380018-E307-3F45-B662-A72DEC0F6DC2}" destId="{DEC7494B-3E06-D246-A129-FB326B0AE99E}" srcOrd="0" destOrd="0" parTransId="{3918E32F-0159-7746-B1DD-6D46B987C874}" sibTransId="{18DC3F6A-14B5-7A4E-B6CD-69BCE2101688}"/>
    <dgm:cxn modelId="{A794B550-41A3-374B-BD1A-BA58EAFE4505}" srcId="{BE380018-E307-3F45-B662-A72DEC0F6DC2}" destId="{DB465AFF-E2FF-2A4D-A448-CA35F52E3D91}" srcOrd="2" destOrd="0" parTransId="{D9E6BE1B-3C82-A14D-B68B-8B6D83D8B76B}" sibTransId="{66CC5E08-C4F4-904A-A405-1CA754ADFC74}"/>
    <dgm:cxn modelId="{E4A7AB4D-E20A-2547-ADA9-BEF80460AD6E}" srcId="{BE380018-E307-3F45-B662-A72DEC0F6DC2}" destId="{2106C99A-6DE1-344C-A083-E42874DF940E}" srcOrd="1" destOrd="0" parTransId="{1719368D-92B7-174F-B7A2-1BC01C726E7E}" sibTransId="{0DFEC432-1CDD-9844-A36B-D6D105C89F7C}"/>
    <dgm:cxn modelId="{CECF7596-3C12-D54B-8968-09E0E982284C}" type="presOf" srcId="{2106C99A-6DE1-344C-A083-E42874DF940E}" destId="{EFB36710-A28D-A74F-881B-431684B833EB}" srcOrd="0" destOrd="0" presId="urn:microsoft.com/office/officeart/2005/8/layout/equation1"/>
    <dgm:cxn modelId="{9995D649-BC8E-0241-A138-7C5391469427}" type="presOf" srcId="{DB465AFF-E2FF-2A4D-A448-CA35F52E3D91}" destId="{EF7C52DF-6A5B-3E46-AACC-73523BE285B7}" srcOrd="0" destOrd="0" presId="urn:microsoft.com/office/officeart/2005/8/layout/equation1"/>
    <dgm:cxn modelId="{CAE92A39-C97B-0041-B505-F7D401489A05}" type="presOf" srcId="{18DC3F6A-14B5-7A4E-B6CD-69BCE2101688}" destId="{15A12598-7AFE-BD48-A67A-D153664001D1}" srcOrd="0" destOrd="0" presId="urn:microsoft.com/office/officeart/2005/8/layout/equation1"/>
    <dgm:cxn modelId="{004AF716-D198-4143-83FF-08164E5EAE4A}" type="presOf" srcId="{BE380018-E307-3F45-B662-A72DEC0F6DC2}" destId="{7D6F216A-87A5-A041-8CDE-22232C2C6F24}" srcOrd="0" destOrd="0" presId="urn:microsoft.com/office/officeart/2005/8/layout/equation1"/>
    <dgm:cxn modelId="{97478571-B0AB-5641-8A2B-947EA404D6E0}" type="presParOf" srcId="{7D6F216A-87A5-A041-8CDE-22232C2C6F24}" destId="{746629DA-0FC8-AD4C-ACF6-1EF3E325C9ED}" srcOrd="0" destOrd="0" presId="urn:microsoft.com/office/officeart/2005/8/layout/equation1"/>
    <dgm:cxn modelId="{DAC0E9AC-59E5-9B46-A968-92FDB517AE72}" type="presParOf" srcId="{7D6F216A-87A5-A041-8CDE-22232C2C6F24}" destId="{9E469ADD-8B1B-C342-BC03-E800BBDB9CEE}" srcOrd="1" destOrd="0" presId="urn:microsoft.com/office/officeart/2005/8/layout/equation1"/>
    <dgm:cxn modelId="{ADCC36C1-D8F4-714F-9C82-F92985545D1E}" type="presParOf" srcId="{7D6F216A-87A5-A041-8CDE-22232C2C6F24}" destId="{15A12598-7AFE-BD48-A67A-D153664001D1}" srcOrd="2" destOrd="0" presId="urn:microsoft.com/office/officeart/2005/8/layout/equation1"/>
    <dgm:cxn modelId="{25FD927C-2A6A-B64D-914C-924C9D71DDCB}" type="presParOf" srcId="{7D6F216A-87A5-A041-8CDE-22232C2C6F24}" destId="{3BF9A9D8-5E75-E541-9802-0B651ABEFCE6}" srcOrd="3" destOrd="0" presId="urn:microsoft.com/office/officeart/2005/8/layout/equation1"/>
    <dgm:cxn modelId="{3B978D45-FCAB-8242-AF56-05D4D8E72D21}" type="presParOf" srcId="{7D6F216A-87A5-A041-8CDE-22232C2C6F24}" destId="{EFB36710-A28D-A74F-881B-431684B833EB}" srcOrd="4" destOrd="0" presId="urn:microsoft.com/office/officeart/2005/8/layout/equation1"/>
    <dgm:cxn modelId="{15EB61E2-A59F-7A4B-BB77-350648B95D03}" type="presParOf" srcId="{7D6F216A-87A5-A041-8CDE-22232C2C6F24}" destId="{B1DB965F-AAC9-B848-972F-AA31F2827803}" srcOrd="5" destOrd="0" presId="urn:microsoft.com/office/officeart/2005/8/layout/equation1"/>
    <dgm:cxn modelId="{5C0C6FD2-334D-3842-BD55-A9F52982335A}" type="presParOf" srcId="{7D6F216A-87A5-A041-8CDE-22232C2C6F24}" destId="{DB8C210C-1CD5-4942-AAE7-F271D9DC3B0D}" srcOrd="6" destOrd="0" presId="urn:microsoft.com/office/officeart/2005/8/layout/equation1"/>
    <dgm:cxn modelId="{80EA2AD5-B654-C349-807B-5AD9FCA206B1}" type="presParOf" srcId="{7D6F216A-87A5-A041-8CDE-22232C2C6F24}" destId="{DAB81999-DDE2-5C43-B479-E1C1E4FF2735}" srcOrd="7" destOrd="0" presId="urn:microsoft.com/office/officeart/2005/8/layout/equation1"/>
    <dgm:cxn modelId="{93356119-CA37-DD40-B0CB-C2B3CC0E1151}" type="presParOf" srcId="{7D6F216A-87A5-A041-8CDE-22232C2C6F24}" destId="{EF7C52DF-6A5B-3E46-AACC-73523BE285B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Understand basic analysis skills </a:t>
          </a:r>
          <a:r>
            <a:rPr lang="mr-IN" sz="3200" kern="1200" noProof="0" dirty="0"/>
            <a:t>–</a:t>
          </a:r>
          <a:r>
            <a:rPr lang="en-GB" sz="3200" kern="1200" noProof="0" dirty="0"/>
            <a:t> how to organise, evaluate &amp; strengthen evidence </a:t>
          </a:r>
        </a:p>
      </dsp:txBody>
      <dsp:txXfrm>
        <a:off x="59399" y="315250"/>
        <a:ext cx="8018106" cy="1098002"/>
      </dsp:txXfrm>
    </dsp:sp>
    <dsp:sp modelId="{1DBEF75B-A78C-AA41-A3B6-A082DF1A9A91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gaps in information to inform documentation strategy</a:t>
          </a:r>
        </a:p>
      </dsp:txBody>
      <dsp:txXfrm>
        <a:off x="59399" y="1719251"/>
        <a:ext cx="8018106" cy="1098002"/>
      </dsp:txXfrm>
    </dsp:sp>
    <dsp:sp modelId="{1BDB3A8F-9747-144C-891B-1BB53422AFAE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 and establish patterns of violations</a:t>
          </a:r>
        </a:p>
      </dsp:txBody>
      <dsp:txXfrm>
        <a:off x="59399" y="3123251"/>
        <a:ext cx="8018106" cy="109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E9F16-A475-7645-BA9C-94B409972396}">
      <dsp:nvSpPr>
        <dsp:cNvPr id="0" name=""/>
        <dsp:cNvSpPr/>
      </dsp:nvSpPr>
      <dsp:spPr>
        <a:xfrm>
          <a:off x="631870" y="0"/>
          <a:ext cx="7161195" cy="273630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B12BAE-672C-E34E-9673-0585ACB24422}">
      <dsp:nvSpPr>
        <dsp:cNvPr id="0" name=""/>
        <dsp:cNvSpPr/>
      </dsp:nvSpPr>
      <dsp:spPr>
        <a:xfrm>
          <a:off x="2879" y="820891"/>
          <a:ext cx="1870928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1</a:t>
          </a:r>
          <a:r>
            <a:rPr lang="en-GB" sz="2000" b="0" kern="1200" dirty="0">
              <a:solidFill>
                <a:srgbClr val="000000"/>
              </a:solidFill>
            </a:rPr>
            <a:t> </a:t>
          </a:r>
          <a:r>
            <a:rPr lang="en-GB" sz="2000" kern="1200" dirty="0">
              <a:solidFill>
                <a:srgbClr val="000000"/>
              </a:solidFill>
            </a:rPr>
            <a:t>Evaluate information </a:t>
          </a:r>
          <a:endParaRPr lang="en-GB" sz="2000" b="1" kern="1200" dirty="0">
            <a:solidFill>
              <a:srgbClr val="000000"/>
            </a:solidFill>
          </a:endParaRPr>
        </a:p>
      </dsp:txBody>
      <dsp:txXfrm>
        <a:off x="56309" y="874321"/>
        <a:ext cx="1764068" cy="987661"/>
      </dsp:txXfrm>
    </dsp:sp>
    <dsp:sp modelId="{B9FEAE50-164F-564E-9004-948865B34B54}">
      <dsp:nvSpPr>
        <dsp:cNvPr id="0" name=""/>
        <dsp:cNvSpPr/>
      </dsp:nvSpPr>
      <dsp:spPr>
        <a:xfrm>
          <a:off x="2185629" y="820891"/>
          <a:ext cx="1870928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4086"/>
                <a:satOff val="4306"/>
                <a:lumOff val="468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086"/>
                <a:satOff val="4306"/>
                <a:lumOff val="468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086"/>
                <a:satOff val="4306"/>
                <a:lumOff val="4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2 </a:t>
          </a:r>
          <a:r>
            <a:rPr lang="en-GB" sz="2000" kern="1200" dirty="0">
              <a:solidFill>
                <a:srgbClr val="000000"/>
              </a:solidFill>
            </a:rPr>
            <a:t>Establish the elements </a:t>
          </a:r>
          <a:endParaRPr lang="en-GB" sz="2000" b="1" kern="1200" dirty="0">
            <a:solidFill>
              <a:srgbClr val="000000"/>
            </a:solidFill>
          </a:endParaRPr>
        </a:p>
      </dsp:txBody>
      <dsp:txXfrm>
        <a:off x="2239059" y="874321"/>
        <a:ext cx="1764068" cy="987661"/>
      </dsp:txXfrm>
    </dsp:sp>
    <dsp:sp modelId="{1E9EC12E-8E09-794C-ABD2-0082A71D1C13}">
      <dsp:nvSpPr>
        <dsp:cNvPr id="0" name=""/>
        <dsp:cNvSpPr/>
      </dsp:nvSpPr>
      <dsp:spPr>
        <a:xfrm>
          <a:off x="4368378" y="820891"/>
          <a:ext cx="1870928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8173"/>
                <a:satOff val="8613"/>
                <a:lumOff val="935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8173"/>
                <a:satOff val="8613"/>
                <a:lumOff val="935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8173"/>
                <a:satOff val="8613"/>
                <a:lumOff val="93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3</a:t>
          </a:r>
          <a:r>
            <a:rPr lang="en-GB" sz="2000" kern="1200" dirty="0">
              <a:solidFill>
                <a:srgbClr val="000000"/>
              </a:solidFill>
            </a:rPr>
            <a:t> Strengthen the evidence</a:t>
          </a:r>
        </a:p>
      </dsp:txBody>
      <dsp:txXfrm>
        <a:off x="4421808" y="874321"/>
        <a:ext cx="1764068" cy="987661"/>
      </dsp:txXfrm>
    </dsp:sp>
    <dsp:sp modelId="{1F6740DC-9CB1-D741-809C-773395F6C703}">
      <dsp:nvSpPr>
        <dsp:cNvPr id="0" name=""/>
        <dsp:cNvSpPr/>
      </dsp:nvSpPr>
      <dsp:spPr>
        <a:xfrm>
          <a:off x="6551128" y="820891"/>
          <a:ext cx="1870928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4 </a:t>
          </a:r>
          <a:r>
            <a:rPr lang="en-GB" sz="2000" kern="1200" dirty="0">
              <a:solidFill>
                <a:srgbClr val="000000"/>
              </a:solidFill>
            </a:rPr>
            <a:t>Identifying patterns</a:t>
          </a:r>
        </a:p>
      </dsp:txBody>
      <dsp:txXfrm>
        <a:off x="6604558" y="874321"/>
        <a:ext cx="1764068" cy="9876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C3C3D-256D-FE49-9546-38A7EBA0CE1C}">
      <dsp:nvSpPr>
        <dsp:cNvPr id="0" name=""/>
        <dsp:cNvSpPr/>
      </dsp:nvSpPr>
      <dsp:spPr>
        <a:xfrm>
          <a:off x="41" y="91327"/>
          <a:ext cx="4004144" cy="10085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/>
            <a:t>VICTIMS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Is the same type of victim targeted?</a:t>
          </a:r>
        </a:p>
      </dsp:txBody>
      <dsp:txXfrm>
        <a:off x="41" y="91327"/>
        <a:ext cx="4004144" cy="1008525"/>
      </dsp:txXfrm>
    </dsp:sp>
    <dsp:sp modelId="{DF2F36B9-6EA1-7049-8087-1BDB091B80FA}">
      <dsp:nvSpPr>
        <dsp:cNvPr id="0" name=""/>
        <dsp:cNvSpPr/>
      </dsp:nvSpPr>
      <dsp:spPr>
        <a:xfrm>
          <a:off x="41" y="1099852"/>
          <a:ext cx="4004144" cy="31293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Are many victims the same/members of the same </a:t>
          </a:r>
          <a:r>
            <a:rPr lang="en-GB" sz="1900" b="1" kern="1200" dirty="0"/>
            <a:t>political</a:t>
          </a:r>
          <a:r>
            <a:rPr lang="en-GB" sz="1900" kern="1200" dirty="0"/>
            <a:t> party, </a:t>
          </a:r>
          <a:r>
            <a:rPr lang="en-GB" sz="1900" b="1" kern="1200" dirty="0"/>
            <a:t>ethnic</a:t>
          </a:r>
          <a:r>
            <a:rPr lang="en-GB" sz="1900" kern="1200" dirty="0"/>
            <a:t> group/</a:t>
          </a:r>
          <a:r>
            <a:rPr lang="en-GB" sz="1900" b="1" kern="1200" dirty="0"/>
            <a:t>religion, gender, age, origin, village, profession, marital status</a:t>
          </a:r>
          <a:r>
            <a:rPr lang="en-GB" sz="1900" kern="1200" dirty="0"/>
            <a:t>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Have </a:t>
          </a:r>
          <a:r>
            <a:rPr lang="en-GB" sz="1900" b="1" kern="1200" dirty="0"/>
            <a:t>public statements </a:t>
          </a:r>
          <a:r>
            <a:rPr lang="en-GB" sz="1900" kern="1200" dirty="0"/>
            <a:t>been made against/is there </a:t>
          </a:r>
          <a:r>
            <a:rPr lang="en-GB" sz="1900" b="1" kern="1200" dirty="0"/>
            <a:t>legislation </a:t>
          </a:r>
          <a:r>
            <a:rPr lang="en-GB" sz="1900" kern="1200" dirty="0"/>
            <a:t>targeting specific groups or individuals?</a:t>
          </a:r>
        </a:p>
      </dsp:txBody>
      <dsp:txXfrm>
        <a:off x="41" y="1099852"/>
        <a:ext cx="4004144" cy="3129300"/>
      </dsp:txXfrm>
    </dsp:sp>
    <dsp:sp modelId="{EC8CC89D-3546-2147-9181-EF26668B4568}">
      <dsp:nvSpPr>
        <dsp:cNvPr id="0" name=""/>
        <dsp:cNvSpPr/>
      </dsp:nvSpPr>
      <dsp:spPr>
        <a:xfrm>
          <a:off x="4564766" y="91327"/>
          <a:ext cx="4004144" cy="10085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/>
            <a:t>PERPETRATORS</a:t>
          </a:r>
          <a:r>
            <a:rPr lang="en-GB" sz="1900" kern="1200" dirty="0"/>
            <a:t>                      Is the same type of perpetrator responsible?</a:t>
          </a:r>
        </a:p>
      </dsp:txBody>
      <dsp:txXfrm>
        <a:off x="4564766" y="91327"/>
        <a:ext cx="4004144" cy="1008525"/>
      </dsp:txXfrm>
    </dsp:sp>
    <dsp:sp modelId="{15E348F5-AA78-1241-A235-06388C25D998}">
      <dsp:nvSpPr>
        <dsp:cNvPr id="0" name=""/>
        <dsp:cNvSpPr/>
      </dsp:nvSpPr>
      <dsp:spPr>
        <a:xfrm>
          <a:off x="4564766" y="1099852"/>
          <a:ext cx="4004144" cy="31293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Were </a:t>
          </a:r>
          <a:r>
            <a:rPr lang="en-GB" sz="1900" b="1" kern="1200" dirty="0"/>
            <a:t>specific troops posted </a:t>
          </a:r>
          <a:r>
            <a:rPr lang="en-GB" sz="1900" kern="1200" dirty="0"/>
            <a:t>close to the location of attacks?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Did perpetrators share the same characteristics (</a:t>
          </a:r>
          <a:r>
            <a:rPr lang="en-GB" sz="1900" b="1" kern="1200" dirty="0"/>
            <a:t>gender, rank, role, language, ethnicity, nationality, vehicle, clothes, language, weapons)</a:t>
          </a:r>
          <a:r>
            <a:rPr lang="en-GB" sz="1900" kern="1200" dirty="0"/>
            <a:t>?</a:t>
          </a:r>
        </a:p>
      </dsp:txBody>
      <dsp:txXfrm>
        <a:off x="4564766" y="1099852"/>
        <a:ext cx="4004144" cy="31293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C3C3D-256D-FE49-9546-38A7EBA0CE1C}">
      <dsp:nvSpPr>
        <dsp:cNvPr id="0" name=""/>
        <dsp:cNvSpPr/>
      </dsp:nvSpPr>
      <dsp:spPr>
        <a:xfrm>
          <a:off x="41" y="387416"/>
          <a:ext cx="4004144" cy="10085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/>
            <a:t>MODUS OPERANDI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Were the violations/methods of attack similar across incidents?</a:t>
          </a:r>
        </a:p>
      </dsp:txBody>
      <dsp:txXfrm>
        <a:off x="41" y="387416"/>
        <a:ext cx="4004144" cy="1008525"/>
      </dsp:txXfrm>
    </dsp:sp>
    <dsp:sp modelId="{DF2F36B9-6EA1-7049-8087-1BDB091B80FA}">
      <dsp:nvSpPr>
        <dsp:cNvPr id="0" name=""/>
        <dsp:cNvSpPr/>
      </dsp:nvSpPr>
      <dsp:spPr>
        <a:xfrm>
          <a:off x="41" y="1395942"/>
          <a:ext cx="4004144" cy="26077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Are there numerous instances of </a:t>
          </a:r>
          <a:r>
            <a:rPr lang="en-GB" sz="1900" b="1" kern="1200" dirty="0"/>
            <a:t>same act </a:t>
          </a:r>
          <a:r>
            <a:rPr lang="en-GB" sz="1900" kern="1200" dirty="0"/>
            <a:t>(rape, gang rape, genital mutilation etc.)?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Are victims attacked at the same </a:t>
          </a:r>
          <a:r>
            <a:rPr lang="en-GB" sz="1900" b="1" kern="1200" dirty="0"/>
            <a:t>time of day</a:t>
          </a:r>
          <a:r>
            <a:rPr lang="en-GB" sz="1900" kern="1200" dirty="0"/>
            <a:t>? Are there </a:t>
          </a:r>
          <a:r>
            <a:rPr lang="en-GB" sz="1900" b="1" kern="1200" dirty="0"/>
            <a:t>other similarities</a:t>
          </a:r>
          <a:r>
            <a:rPr lang="en-GB" sz="1900" kern="1200" dirty="0"/>
            <a:t> (kidnapping, use of drugs, prolonged questioning)?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Have </a:t>
          </a:r>
          <a:r>
            <a:rPr lang="en-GB" sz="1900" b="1" kern="1200" dirty="0"/>
            <a:t>particular methods </a:t>
          </a:r>
          <a:r>
            <a:rPr lang="en-GB" sz="1900" kern="1200" dirty="0"/>
            <a:t>been used by </a:t>
          </a:r>
          <a:r>
            <a:rPr lang="en-GB" sz="1900" b="1" kern="1200" dirty="0"/>
            <a:t>known groups</a:t>
          </a:r>
          <a:r>
            <a:rPr lang="en-GB" sz="1900" kern="1200" dirty="0"/>
            <a:t>?</a:t>
          </a:r>
        </a:p>
      </dsp:txBody>
      <dsp:txXfrm>
        <a:off x="41" y="1395942"/>
        <a:ext cx="4004144" cy="2607750"/>
      </dsp:txXfrm>
    </dsp:sp>
    <dsp:sp modelId="{EC8CC89D-3546-2147-9181-EF26668B4568}">
      <dsp:nvSpPr>
        <dsp:cNvPr id="0" name=""/>
        <dsp:cNvSpPr/>
      </dsp:nvSpPr>
      <dsp:spPr>
        <a:xfrm>
          <a:off x="4564766" y="387416"/>
          <a:ext cx="4004144" cy="10085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/>
            <a:t>PLACE AND TIME                    </a:t>
          </a:r>
          <a:endParaRPr lang="en-GB" sz="1900" kern="1200" dirty="0"/>
        </a:p>
      </dsp:txBody>
      <dsp:txXfrm>
        <a:off x="4564766" y="387416"/>
        <a:ext cx="4004144" cy="1008525"/>
      </dsp:txXfrm>
    </dsp:sp>
    <dsp:sp modelId="{15E348F5-AA78-1241-A235-06388C25D998}">
      <dsp:nvSpPr>
        <dsp:cNvPr id="0" name=""/>
        <dsp:cNvSpPr/>
      </dsp:nvSpPr>
      <dsp:spPr>
        <a:xfrm>
          <a:off x="4564766" y="1395942"/>
          <a:ext cx="4004144" cy="26077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Are attacks happening in </a:t>
          </a:r>
          <a:r>
            <a:rPr lang="en-GB" sz="1900" b="1" kern="1200" dirty="0"/>
            <a:t>locations</a:t>
          </a:r>
          <a:r>
            <a:rPr lang="en-GB" sz="1900" kern="1200" dirty="0"/>
            <a:t> </a:t>
          </a:r>
          <a:r>
            <a:rPr lang="en-GB" sz="1900" b="1" kern="1200" dirty="0"/>
            <a:t>under the control </a:t>
          </a:r>
          <a:r>
            <a:rPr lang="en-GB" sz="1900" kern="1200" dirty="0"/>
            <a:t>of specific armed forces/groups?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Are </a:t>
          </a:r>
          <a:r>
            <a:rPr lang="en-GB" sz="1900" kern="1200" dirty="0" smtClean="0"/>
            <a:t>attack</a:t>
          </a:r>
          <a:r>
            <a:rPr lang="en-GB" sz="1900" kern="1200" dirty="0" smtClean="0">
              <a:solidFill>
                <a:schemeClr val="tx1"/>
              </a:solidFill>
            </a:rPr>
            <a:t>s</a:t>
          </a:r>
          <a:r>
            <a:rPr lang="en-GB" sz="1900" kern="1200" dirty="0" smtClean="0"/>
            <a:t> </a:t>
          </a:r>
          <a:r>
            <a:rPr lang="en-GB" sz="1900" kern="1200" dirty="0"/>
            <a:t>happening in </a:t>
          </a:r>
          <a:r>
            <a:rPr lang="en-GB" sz="1900" b="1" kern="1200" dirty="0"/>
            <a:t>areas where specific groups</a:t>
          </a:r>
          <a:r>
            <a:rPr lang="en-GB" sz="1900" kern="1200" dirty="0"/>
            <a:t> </a:t>
          </a:r>
          <a:r>
            <a:rPr lang="en-GB" sz="1900" b="1" kern="1200" dirty="0"/>
            <a:t>live</a:t>
          </a:r>
          <a:r>
            <a:rPr lang="en-GB" sz="1900" kern="1200" dirty="0"/>
            <a:t>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Are specific violations happening within the </a:t>
          </a:r>
          <a:r>
            <a:rPr lang="en-GB" sz="1900" b="1" kern="1200" dirty="0"/>
            <a:t>time period of other crimes </a:t>
          </a:r>
          <a:r>
            <a:rPr lang="mr-IN" sz="1900" kern="1200" dirty="0"/>
            <a:t>–</a:t>
          </a:r>
          <a:r>
            <a:rPr lang="en-GB" sz="1900" kern="1200" dirty="0"/>
            <a:t> as part </a:t>
          </a:r>
          <a:r>
            <a:rPr lang="en-GB" sz="1900" kern="1200" dirty="0" smtClean="0"/>
            <a:t>of an attack against a civilian population?</a:t>
          </a:r>
          <a:endParaRPr lang="en-GB" sz="1900" kern="1200" dirty="0"/>
        </a:p>
      </dsp:txBody>
      <dsp:txXfrm>
        <a:off x="4564766" y="1395942"/>
        <a:ext cx="4004144" cy="260775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E86A8-59DA-6044-9523-12B974B02E19}">
      <dsp:nvSpPr>
        <dsp:cNvPr id="0" name=""/>
        <dsp:cNvSpPr/>
      </dsp:nvSpPr>
      <dsp:spPr>
        <a:xfrm>
          <a:off x="1362516" y="1368152"/>
          <a:ext cx="340387" cy="97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193" y="0"/>
              </a:lnTo>
              <a:lnTo>
                <a:pt x="170193" y="972905"/>
              </a:lnTo>
              <a:lnTo>
                <a:pt x="340387" y="972905"/>
              </a:lnTo>
            </a:path>
          </a:pathLst>
        </a:custGeom>
        <a:noFill/>
        <a:ln w="952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06941" y="1828836"/>
        <a:ext cx="51536" cy="51536"/>
      </dsp:txXfrm>
    </dsp:sp>
    <dsp:sp modelId="{A88E3F3D-461A-E14B-8C7E-CF00DB5F72C9}">
      <dsp:nvSpPr>
        <dsp:cNvPr id="0" name=""/>
        <dsp:cNvSpPr/>
      </dsp:nvSpPr>
      <dsp:spPr>
        <a:xfrm>
          <a:off x="1362516" y="1368152"/>
          <a:ext cx="340387" cy="324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193" y="0"/>
              </a:lnTo>
              <a:lnTo>
                <a:pt x="170193" y="324301"/>
              </a:lnTo>
              <a:lnTo>
                <a:pt x="340387" y="324301"/>
              </a:lnTo>
            </a:path>
          </a:pathLst>
        </a:custGeom>
        <a:noFill/>
        <a:ln w="952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20955" y="1518549"/>
        <a:ext cx="23507" cy="23507"/>
      </dsp:txXfrm>
    </dsp:sp>
    <dsp:sp modelId="{11604D2E-9049-2E4A-B6AB-3967FCBF0385}">
      <dsp:nvSpPr>
        <dsp:cNvPr id="0" name=""/>
        <dsp:cNvSpPr/>
      </dsp:nvSpPr>
      <dsp:spPr>
        <a:xfrm>
          <a:off x="1362516" y="1043850"/>
          <a:ext cx="340387" cy="324301"/>
        </a:xfrm>
        <a:custGeom>
          <a:avLst/>
          <a:gdLst/>
          <a:ahLst/>
          <a:cxnLst/>
          <a:rect l="0" t="0" r="0" b="0"/>
          <a:pathLst>
            <a:path>
              <a:moveTo>
                <a:pt x="0" y="324301"/>
              </a:moveTo>
              <a:lnTo>
                <a:pt x="170193" y="324301"/>
              </a:lnTo>
              <a:lnTo>
                <a:pt x="170193" y="0"/>
              </a:lnTo>
              <a:lnTo>
                <a:pt x="340387" y="0"/>
              </a:lnTo>
            </a:path>
          </a:pathLst>
        </a:custGeom>
        <a:noFill/>
        <a:ln w="952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20955" y="1194247"/>
        <a:ext cx="23507" cy="23507"/>
      </dsp:txXfrm>
    </dsp:sp>
    <dsp:sp modelId="{7059C6E4-BD1F-354F-90C3-37537D2FD62B}">
      <dsp:nvSpPr>
        <dsp:cNvPr id="0" name=""/>
        <dsp:cNvSpPr/>
      </dsp:nvSpPr>
      <dsp:spPr>
        <a:xfrm>
          <a:off x="1362516" y="395246"/>
          <a:ext cx="340387" cy="972905"/>
        </a:xfrm>
        <a:custGeom>
          <a:avLst/>
          <a:gdLst/>
          <a:ahLst/>
          <a:cxnLst/>
          <a:rect l="0" t="0" r="0" b="0"/>
          <a:pathLst>
            <a:path>
              <a:moveTo>
                <a:pt x="0" y="972905"/>
              </a:moveTo>
              <a:lnTo>
                <a:pt x="170193" y="972905"/>
              </a:lnTo>
              <a:lnTo>
                <a:pt x="170193" y="0"/>
              </a:lnTo>
              <a:lnTo>
                <a:pt x="340387" y="0"/>
              </a:lnTo>
            </a:path>
          </a:pathLst>
        </a:custGeom>
        <a:noFill/>
        <a:ln w="952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506941" y="855931"/>
        <a:ext cx="51536" cy="51536"/>
      </dsp:txXfrm>
    </dsp:sp>
    <dsp:sp modelId="{BD3AC6A0-CC99-9D4F-A45C-EE4E6162E2F1}">
      <dsp:nvSpPr>
        <dsp:cNvPr id="0" name=""/>
        <dsp:cNvSpPr/>
      </dsp:nvSpPr>
      <dsp:spPr>
        <a:xfrm rot="16200000">
          <a:off x="-262406" y="1108710"/>
          <a:ext cx="2730962" cy="518882"/>
        </a:xfrm>
        <a:prstGeom prst="rect">
          <a:avLst/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METHODS/TOOLS</a:t>
          </a:r>
        </a:p>
      </dsp:txBody>
      <dsp:txXfrm>
        <a:off x="-262406" y="1108710"/>
        <a:ext cx="2730962" cy="518882"/>
      </dsp:txXfrm>
    </dsp:sp>
    <dsp:sp modelId="{58CC2591-F8A5-3C48-80D3-E3C4F494BB82}">
      <dsp:nvSpPr>
        <dsp:cNvPr id="0" name=""/>
        <dsp:cNvSpPr/>
      </dsp:nvSpPr>
      <dsp:spPr>
        <a:xfrm>
          <a:off x="1702903" y="135805"/>
          <a:ext cx="1701935" cy="518882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Typologies</a:t>
          </a:r>
        </a:p>
      </dsp:txBody>
      <dsp:txXfrm>
        <a:off x="1702903" y="135805"/>
        <a:ext cx="1701935" cy="518882"/>
      </dsp:txXfrm>
    </dsp:sp>
    <dsp:sp modelId="{C60E7A58-1E18-B148-A48C-8A7142C48947}">
      <dsp:nvSpPr>
        <dsp:cNvPr id="0" name=""/>
        <dsp:cNvSpPr/>
      </dsp:nvSpPr>
      <dsp:spPr>
        <a:xfrm>
          <a:off x="1702903" y="784408"/>
          <a:ext cx="1701935" cy="518882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Searchable databases</a:t>
          </a:r>
        </a:p>
      </dsp:txBody>
      <dsp:txXfrm>
        <a:off x="1702903" y="784408"/>
        <a:ext cx="1701935" cy="518882"/>
      </dsp:txXfrm>
    </dsp:sp>
    <dsp:sp modelId="{A49581B2-8233-E445-94F4-E3ADD772EBC3}">
      <dsp:nvSpPr>
        <dsp:cNvPr id="0" name=""/>
        <dsp:cNvSpPr/>
      </dsp:nvSpPr>
      <dsp:spPr>
        <a:xfrm>
          <a:off x="1702903" y="1433012"/>
          <a:ext cx="1701935" cy="518882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Statistical analysis</a:t>
          </a:r>
        </a:p>
      </dsp:txBody>
      <dsp:txXfrm>
        <a:off x="1702903" y="1433012"/>
        <a:ext cx="1701935" cy="518882"/>
      </dsp:txXfrm>
    </dsp:sp>
    <dsp:sp modelId="{B3BFD9ED-4451-A443-A0B8-32CF22BA242B}">
      <dsp:nvSpPr>
        <dsp:cNvPr id="0" name=""/>
        <dsp:cNvSpPr/>
      </dsp:nvSpPr>
      <dsp:spPr>
        <a:xfrm>
          <a:off x="1702903" y="2081615"/>
          <a:ext cx="1701935" cy="518882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Crime mapping</a:t>
          </a:r>
        </a:p>
      </dsp:txBody>
      <dsp:txXfrm>
        <a:off x="1702903" y="2081615"/>
        <a:ext cx="1701935" cy="518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26D03-0FD8-4D45-8418-12AFB4E5D5C9}">
      <dsp:nvSpPr>
        <dsp:cNvPr id="0" name=""/>
        <dsp:cNvSpPr/>
      </dsp:nvSpPr>
      <dsp:spPr>
        <a:xfrm>
          <a:off x="1529639" y="-28504"/>
          <a:ext cx="4933608" cy="4933608"/>
        </a:xfrm>
        <a:prstGeom prst="circularArrow">
          <a:avLst>
            <a:gd name="adj1" fmla="val 5544"/>
            <a:gd name="adj2" fmla="val 330680"/>
            <a:gd name="adj3" fmla="val 13771790"/>
            <a:gd name="adj4" fmla="val 17388482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677D63-4918-B44A-942A-78307A4CED75}">
      <dsp:nvSpPr>
        <dsp:cNvPr id="0" name=""/>
        <dsp:cNvSpPr/>
      </dsp:nvSpPr>
      <dsp:spPr>
        <a:xfrm>
          <a:off x="2839270" y="2708"/>
          <a:ext cx="2314346" cy="115717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>
              <a:solidFill>
                <a:srgbClr val="000000"/>
              </a:solidFill>
            </a:rPr>
            <a:t>Information collection</a:t>
          </a:r>
        </a:p>
      </dsp:txBody>
      <dsp:txXfrm>
        <a:off x="2895759" y="59197"/>
        <a:ext cx="2201368" cy="1044195"/>
      </dsp:txXfrm>
    </dsp:sp>
    <dsp:sp modelId="{AE872723-DA03-2C4D-A5D4-399C34977E2E}">
      <dsp:nvSpPr>
        <dsp:cNvPr id="0" name=""/>
        <dsp:cNvSpPr/>
      </dsp:nvSpPr>
      <dsp:spPr>
        <a:xfrm>
          <a:off x="4840183" y="1456456"/>
          <a:ext cx="2314346" cy="115717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5"/>
                <a:satOff val="3230"/>
                <a:lumOff val="351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5"/>
                <a:satOff val="3230"/>
                <a:lumOff val="351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5"/>
                <a:satOff val="3230"/>
                <a:lumOff val="35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>
              <a:solidFill>
                <a:srgbClr val="000000"/>
              </a:solidFill>
            </a:rPr>
            <a:t>Information evaluation</a:t>
          </a:r>
        </a:p>
      </dsp:txBody>
      <dsp:txXfrm>
        <a:off x="4896672" y="1512945"/>
        <a:ext cx="2201368" cy="1044195"/>
      </dsp:txXfrm>
    </dsp:sp>
    <dsp:sp modelId="{45147A39-6E71-DC45-A622-4DDA30850006}">
      <dsp:nvSpPr>
        <dsp:cNvPr id="0" name=""/>
        <dsp:cNvSpPr/>
      </dsp:nvSpPr>
      <dsp:spPr>
        <a:xfrm>
          <a:off x="4075902" y="3808670"/>
          <a:ext cx="2314346" cy="115717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6129"/>
                <a:satOff val="6459"/>
                <a:lumOff val="70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129"/>
                <a:satOff val="6459"/>
                <a:lumOff val="70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129"/>
                <a:satOff val="6459"/>
                <a:lumOff val="70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>
              <a:solidFill>
                <a:srgbClr val="000000"/>
              </a:solidFill>
            </a:rPr>
            <a:t>Information gaps analysis</a:t>
          </a:r>
        </a:p>
      </dsp:txBody>
      <dsp:txXfrm>
        <a:off x="4132391" y="3865159"/>
        <a:ext cx="2201368" cy="1044195"/>
      </dsp:txXfrm>
    </dsp:sp>
    <dsp:sp modelId="{F7E5922F-16F0-094D-BECA-7585521EE575}">
      <dsp:nvSpPr>
        <dsp:cNvPr id="0" name=""/>
        <dsp:cNvSpPr/>
      </dsp:nvSpPr>
      <dsp:spPr>
        <a:xfrm>
          <a:off x="1602638" y="3808670"/>
          <a:ext cx="2314346" cy="115717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9194"/>
                <a:satOff val="9689"/>
                <a:lumOff val="1052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9194"/>
                <a:satOff val="9689"/>
                <a:lumOff val="1052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9194"/>
                <a:satOff val="9689"/>
                <a:lumOff val="105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>
              <a:solidFill>
                <a:srgbClr val="000000"/>
              </a:solidFill>
            </a:rPr>
            <a:t>Additional evidence collection</a:t>
          </a:r>
        </a:p>
      </dsp:txBody>
      <dsp:txXfrm>
        <a:off x="1659127" y="3865159"/>
        <a:ext cx="2201368" cy="1044195"/>
      </dsp:txXfrm>
    </dsp:sp>
    <dsp:sp modelId="{EDE4CE5D-43ED-BC49-B67F-A461401C59AD}">
      <dsp:nvSpPr>
        <dsp:cNvPr id="0" name=""/>
        <dsp:cNvSpPr/>
      </dsp:nvSpPr>
      <dsp:spPr>
        <a:xfrm>
          <a:off x="838357" y="1456456"/>
          <a:ext cx="2314346" cy="115717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>
              <a:solidFill>
                <a:srgbClr val="000000"/>
              </a:solidFill>
            </a:rPr>
            <a:t>Further analysis</a:t>
          </a:r>
        </a:p>
      </dsp:txBody>
      <dsp:txXfrm>
        <a:off x="894846" y="1512945"/>
        <a:ext cx="2201368" cy="10441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372DE-8E42-BC41-B122-AD859C03F87E}">
      <dsp:nvSpPr>
        <dsp:cNvPr id="0" name=""/>
        <dsp:cNvSpPr/>
      </dsp:nvSpPr>
      <dsp:spPr>
        <a:xfrm rot="5400000">
          <a:off x="5069025" y="-1947359"/>
          <a:ext cx="1123999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b="1" kern="1200" dirty="0">
              <a:solidFill>
                <a:srgbClr val="000000"/>
              </a:solidFill>
            </a:rPr>
            <a:t>Test </a:t>
          </a:r>
          <a:r>
            <a:rPr lang="en-GB" sz="2200" b="0" kern="1200" dirty="0">
              <a:solidFill>
                <a:srgbClr val="000000"/>
              </a:solidFill>
            </a:rPr>
            <a:t>the information</a:t>
          </a:r>
          <a:r>
            <a:rPr lang="en-GB" sz="2200" kern="1200" dirty="0">
              <a:solidFill>
                <a:srgbClr val="000000"/>
              </a:solidFill>
            </a:rPr>
            <a:t> for </a:t>
          </a:r>
          <a:r>
            <a:rPr lang="en-GB" sz="2200" b="1" kern="1200" dirty="0">
              <a:solidFill>
                <a:srgbClr val="000000"/>
              </a:solidFill>
            </a:rPr>
            <a:t>credibility</a:t>
          </a:r>
          <a:r>
            <a:rPr lang="en-GB" sz="2200" kern="1200" dirty="0">
              <a:solidFill>
                <a:srgbClr val="000000"/>
              </a:solidFill>
            </a:rPr>
            <a:t> and </a:t>
          </a:r>
          <a:r>
            <a:rPr lang="en-GB" sz="2200" b="1" kern="1200" dirty="0">
              <a:solidFill>
                <a:srgbClr val="000000"/>
              </a:solidFill>
            </a:rPr>
            <a:t>validity </a:t>
          </a:r>
          <a:r>
            <a:rPr lang="en-GB" sz="2200" b="0" kern="1200" dirty="0">
              <a:solidFill>
                <a:srgbClr val="000000"/>
              </a:solidFill>
            </a:rPr>
            <a:t>- I</a:t>
          </a:r>
          <a:r>
            <a:rPr lang="en-GB" sz="2200" kern="1200" dirty="0">
              <a:solidFill>
                <a:srgbClr val="000000"/>
              </a:solidFill>
            </a:rPr>
            <a:t>s the source reliable? Is the information accurate? </a:t>
          </a:r>
        </a:p>
      </dsp:txBody>
      <dsp:txXfrm rot="-5400000">
        <a:off x="2981131" y="195404"/>
        <a:ext cx="5244919" cy="1014261"/>
      </dsp:txXfrm>
    </dsp:sp>
    <dsp:sp modelId="{AF5AA706-801F-F74A-821A-5FBA87A94F96}">
      <dsp:nvSpPr>
        <dsp:cNvPr id="0" name=""/>
        <dsp:cNvSpPr/>
      </dsp:nvSpPr>
      <dsp:spPr>
        <a:xfrm>
          <a:off x="0" y="35"/>
          <a:ext cx="2981131" cy="140499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>
              <a:solidFill>
                <a:srgbClr val="000000"/>
              </a:solidFill>
            </a:rPr>
            <a:t>1. Evaluate the information</a:t>
          </a:r>
        </a:p>
      </dsp:txBody>
      <dsp:txXfrm>
        <a:off x="68586" y="68621"/>
        <a:ext cx="2843959" cy="1267827"/>
      </dsp:txXfrm>
    </dsp:sp>
    <dsp:sp modelId="{66476237-7085-3446-BE63-D43171F7ADAE}">
      <dsp:nvSpPr>
        <dsp:cNvPr id="0" name=""/>
        <dsp:cNvSpPr/>
      </dsp:nvSpPr>
      <dsp:spPr>
        <a:xfrm rot="5400000">
          <a:off x="5069025" y="-472109"/>
          <a:ext cx="1123999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b="0" kern="1200" dirty="0">
              <a:solidFill>
                <a:srgbClr val="000000"/>
              </a:solidFill>
            </a:rPr>
            <a:t>Map information with the Evidence Workbook </a:t>
          </a:r>
          <a:r>
            <a:rPr lang="mr-IN" sz="2200" b="0" kern="1200" dirty="0">
              <a:solidFill>
                <a:srgbClr val="000000"/>
              </a:solidFill>
            </a:rPr>
            <a:t>–</a:t>
          </a:r>
          <a:r>
            <a:rPr lang="en-GB" sz="2200" b="0" kern="1200" dirty="0">
              <a:solidFill>
                <a:srgbClr val="000000"/>
              </a:solidFill>
            </a:rPr>
            <a:t> What </a:t>
          </a:r>
          <a:r>
            <a:rPr lang="en-GB" sz="2200" b="1" kern="1200" dirty="0">
              <a:solidFill>
                <a:srgbClr val="000000"/>
              </a:solidFill>
            </a:rPr>
            <a:t>elements</a:t>
          </a:r>
          <a:r>
            <a:rPr lang="en-GB" sz="2200" kern="1200" dirty="0">
              <a:solidFill>
                <a:srgbClr val="000000"/>
              </a:solidFill>
            </a:rPr>
            <a:t> are satisfied? What are the </a:t>
          </a:r>
          <a:r>
            <a:rPr lang="en-GB" sz="2200" b="1" kern="1200" dirty="0">
              <a:solidFill>
                <a:srgbClr val="000000"/>
              </a:solidFill>
            </a:rPr>
            <a:t>gaps</a:t>
          </a:r>
          <a:r>
            <a:rPr lang="en-GB" sz="2200" b="0" kern="1200" dirty="0">
              <a:solidFill>
                <a:srgbClr val="000000"/>
              </a:solidFill>
            </a:rPr>
            <a:t>?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b="1" kern="1200" dirty="0">
              <a:solidFill>
                <a:srgbClr val="000000"/>
              </a:solidFill>
            </a:rPr>
            <a:t>Classify</a:t>
          </a:r>
          <a:r>
            <a:rPr lang="en-GB" sz="2200" b="0" kern="1200" dirty="0">
              <a:solidFill>
                <a:srgbClr val="000000"/>
              </a:solidFill>
            </a:rPr>
            <a:t> violations</a:t>
          </a:r>
        </a:p>
      </dsp:txBody>
      <dsp:txXfrm rot="-5400000">
        <a:off x="2981131" y="1670654"/>
        <a:ext cx="5244919" cy="1014261"/>
      </dsp:txXfrm>
    </dsp:sp>
    <dsp:sp modelId="{7C5E71C0-E8D4-E140-B0C4-9C8FE696CDDB}">
      <dsp:nvSpPr>
        <dsp:cNvPr id="0" name=""/>
        <dsp:cNvSpPr/>
      </dsp:nvSpPr>
      <dsp:spPr>
        <a:xfrm>
          <a:off x="0" y="1475284"/>
          <a:ext cx="2981131" cy="140499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>
              <a:solidFill>
                <a:srgbClr val="000000"/>
              </a:solidFill>
            </a:rPr>
            <a:t>2. Establish the elements</a:t>
          </a:r>
        </a:p>
      </dsp:txBody>
      <dsp:txXfrm>
        <a:off x="68586" y="1543870"/>
        <a:ext cx="2843959" cy="12678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372DE-8E42-BC41-B122-AD859C03F87E}">
      <dsp:nvSpPr>
        <dsp:cNvPr id="0" name=""/>
        <dsp:cNvSpPr/>
      </dsp:nvSpPr>
      <dsp:spPr>
        <a:xfrm rot="5400000">
          <a:off x="5069025" y="-1947359"/>
          <a:ext cx="1123999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b="0" kern="1200" dirty="0">
              <a:solidFill>
                <a:srgbClr val="000000"/>
              </a:solidFill>
            </a:rPr>
            <a:t>Look for </a:t>
          </a:r>
          <a:r>
            <a:rPr lang="en-GB" sz="2200" b="1" kern="1200" dirty="0">
              <a:solidFill>
                <a:srgbClr val="000000"/>
              </a:solidFill>
            </a:rPr>
            <a:t>corroborating</a:t>
          </a:r>
          <a:r>
            <a:rPr lang="en-GB" sz="2200" b="0" kern="1200" dirty="0">
              <a:solidFill>
                <a:srgbClr val="000000"/>
              </a:solidFill>
            </a:rPr>
            <a:t> evidence/additional information to </a:t>
          </a:r>
          <a:r>
            <a:rPr lang="en-GB" sz="2200" b="1" kern="1200" dirty="0">
              <a:solidFill>
                <a:srgbClr val="000000"/>
              </a:solidFill>
            </a:rPr>
            <a:t>strengthen</a:t>
          </a:r>
          <a:r>
            <a:rPr lang="en-GB" sz="2200" b="0" kern="1200" dirty="0">
              <a:solidFill>
                <a:srgbClr val="000000"/>
              </a:solidFill>
            </a:rPr>
            <a:t> your case, add detail and context</a:t>
          </a:r>
          <a:r>
            <a:rPr lang="en-GB" sz="2200" kern="1200" dirty="0">
              <a:solidFill>
                <a:srgbClr val="000000"/>
              </a:solidFill>
            </a:rPr>
            <a:t> </a:t>
          </a:r>
        </a:p>
      </dsp:txBody>
      <dsp:txXfrm rot="-5400000">
        <a:off x="2981131" y="195404"/>
        <a:ext cx="5244919" cy="1014261"/>
      </dsp:txXfrm>
    </dsp:sp>
    <dsp:sp modelId="{AF5AA706-801F-F74A-821A-5FBA87A94F96}">
      <dsp:nvSpPr>
        <dsp:cNvPr id="0" name=""/>
        <dsp:cNvSpPr/>
      </dsp:nvSpPr>
      <dsp:spPr>
        <a:xfrm>
          <a:off x="0" y="35"/>
          <a:ext cx="2981131" cy="140499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>
              <a:solidFill>
                <a:srgbClr val="000000"/>
              </a:solidFill>
            </a:rPr>
            <a:t>3. Strengthen the information</a:t>
          </a:r>
        </a:p>
      </dsp:txBody>
      <dsp:txXfrm>
        <a:off x="68586" y="68621"/>
        <a:ext cx="2843959" cy="1267827"/>
      </dsp:txXfrm>
    </dsp:sp>
    <dsp:sp modelId="{66476237-7085-3446-BE63-D43171F7ADAE}">
      <dsp:nvSpPr>
        <dsp:cNvPr id="0" name=""/>
        <dsp:cNvSpPr/>
      </dsp:nvSpPr>
      <dsp:spPr>
        <a:xfrm rot="5400000">
          <a:off x="5069025" y="-472109"/>
          <a:ext cx="1123999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b="0" kern="1200" dirty="0">
              <a:solidFill>
                <a:srgbClr val="000000"/>
              </a:solidFill>
            </a:rPr>
            <a:t>Look for</a:t>
          </a:r>
          <a:r>
            <a:rPr lang="en-GB" sz="2200" b="1" kern="1200" dirty="0">
              <a:solidFill>
                <a:srgbClr val="000000"/>
              </a:solidFill>
            </a:rPr>
            <a:t> connections </a:t>
          </a:r>
          <a:r>
            <a:rPr lang="en-GB" sz="2200" b="0" kern="1200" dirty="0">
              <a:solidFill>
                <a:srgbClr val="000000"/>
              </a:solidFill>
            </a:rPr>
            <a:t>and </a:t>
          </a:r>
          <a:r>
            <a:rPr lang="en-GB" sz="2200" b="1" kern="1200" dirty="0">
              <a:solidFill>
                <a:srgbClr val="000000"/>
              </a:solidFill>
            </a:rPr>
            <a:t>similarities</a:t>
          </a:r>
          <a:r>
            <a:rPr lang="en-GB" sz="2200" b="0" kern="1200" dirty="0">
              <a:solidFill>
                <a:srgbClr val="000000"/>
              </a:solidFill>
            </a:rPr>
            <a:t> between victims/perpetrators/violations</a:t>
          </a:r>
          <a:r>
            <a:rPr lang="en-GB" sz="2200" b="0" kern="1200" dirty="0" smtClean="0">
              <a:solidFill>
                <a:srgbClr val="000000"/>
              </a:solidFill>
            </a:rPr>
            <a:t>/ modus </a:t>
          </a:r>
          <a:r>
            <a:rPr lang="en-GB" sz="2200" b="0" kern="1200" dirty="0">
              <a:solidFill>
                <a:srgbClr val="000000"/>
              </a:solidFill>
            </a:rPr>
            <a:t>operandi/time/place </a:t>
          </a:r>
        </a:p>
      </dsp:txBody>
      <dsp:txXfrm rot="-5400000">
        <a:off x="2981131" y="1670654"/>
        <a:ext cx="5244919" cy="1014261"/>
      </dsp:txXfrm>
    </dsp:sp>
    <dsp:sp modelId="{7C5E71C0-E8D4-E140-B0C4-9C8FE696CDDB}">
      <dsp:nvSpPr>
        <dsp:cNvPr id="0" name=""/>
        <dsp:cNvSpPr/>
      </dsp:nvSpPr>
      <dsp:spPr>
        <a:xfrm>
          <a:off x="0" y="1475284"/>
          <a:ext cx="2981131" cy="140499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>
              <a:solidFill>
                <a:srgbClr val="000000"/>
              </a:solidFill>
            </a:rPr>
            <a:t>4. Establish patterns</a:t>
          </a:r>
        </a:p>
      </dsp:txBody>
      <dsp:txXfrm>
        <a:off x="68586" y="1543870"/>
        <a:ext cx="2843959" cy="12678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2573" y="236269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 </a:t>
          </a:r>
          <a:r>
            <a:rPr lang="en-GB" sz="1900" b="0" kern="1200" dirty="0">
              <a:solidFill>
                <a:schemeClr val="tx1"/>
              </a:solidFill>
            </a:rPr>
            <a:t>Cultural considerations</a:t>
          </a:r>
          <a:r>
            <a:rPr lang="en-GB" sz="1900" b="0" kern="1200" dirty="0" smtClean="0">
              <a:solidFill>
                <a:schemeClr val="tx1"/>
              </a:solidFill>
            </a:rPr>
            <a:t>/ misunderstand-</a:t>
          </a:r>
          <a:r>
            <a:rPr lang="en-GB" sz="1900" b="0" kern="1200" dirty="0" err="1" smtClean="0">
              <a:solidFill>
                <a:schemeClr val="tx1"/>
              </a:solidFill>
            </a:rPr>
            <a:t>ings</a:t>
          </a:r>
          <a:endParaRPr lang="en-GB" sz="1900" b="0" kern="1200" dirty="0">
            <a:solidFill>
              <a:schemeClr val="tx1"/>
            </a:solidFill>
          </a:endParaRPr>
        </a:p>
      </dsp:txBody>
      <dsp:txXfrm>
        <a:off x="2573" y="236269"/>
        <a:ext cx="2041820" cy="1225092"/>
      </dsp:txXfrm>
    </dsp:sp>
    <dsp:sp modelId="{6AC9F13B-B42A-F741-8783-CB13543ACA6C}">
      <dsp:nvSpPr>
        <dsp:cNvPr id="0" name=""/>
        <dsp:cNvSpPr/>
      </dsp:nvSpPr>
      <dsp:spPr>
        <a:xfrm>
          <a:off x="2248576" y="236269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64"/>
                <a:satOff val="6158"/>
                <a:lumOff val="77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364"/>
                <a:satOff val="6158"/>
                <a:lumOff val="77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364"/>
                <a:satOff val="6158"/>
                <a:lumOff val="77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0" kern="1200" dirty="0">
              <a:solidFill>
                <a:schemeClr val="tx1"/>
              </a:solidFill>
            </a:rPr>
            <a:t>Political </a:t>
          </a:r>
          <a:r>
            <a:rPr lang="en-GB" sz="1900" kern="1200" dirty="0">
              <a:solidFill>
                <a:schemeClr val="tx1"/>
              </a:solidFill>
            </a:rPr>
            <a:t>agenda/affiliation </a:t>
          </a:r>
        </a:p>
      </dsp:txBody>
      <dsp:txXfrm>
        <a:off x="2248576" y="236269"/>
        <a:ext cx="2041820" cy="1225092"/>
      </dsp:txXfrm>
    </dsp:sp>
    <dsp:sp modelId="{AA9679A9-B545-5742-A8B4-BF98F5FA148C}">
      <dsp:nvSpPr>
        <dsp:cNvPr id="0" name=""/>
        <dsp:cNvSpPr/>
      </dsp:nvSpPr>
      <dsp:spPr>
        <a:xfrm>
          <a:off x="4494579" y="236269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8728"/>
                <a:satOff val="12317"/>
                <a:lumOff val="1549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728"/>
                <a:satOff val="12317"/>
                <a:lumOff val="1549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728"/>
                <a:satOff val="12317"/>
                <a:lumOff val="154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0" kern="1200" dirty="0">
              <a:solidFill>
                <a:schemeClr val="tx1"/>
              </a:solidFill>
            </a:rPr>
            <a:t>Access to assistance </a:t>
          </a:r>
          <a:r>
            <a:rPr lang="en-GB" sz="1900" kern="1200" dirty="0">
              <a:solidFill>
                <a:schemeClr val="tx1"/>
              </a:solidFill>
            </a:rPr>
            <a:t>motivating false claims</a:t>
          </a:r>
        </a:p>
      </dsp:txBody>
      <dsp:txXfrm>
        <a:off x="4494579" y="236269"/>
        <a:ext cx="2041820" cy="1225092"/>
      </dsp:txXfrm>
    </dsp:sp>
    <dsp:sp modelId="{434BC787-2FE0-D44F-999E-4E731811E69E}">
      <dsp:nvSpPr>
        <dsp:cNvPr id="0" name=""/>
        <dsp:cNvSpPr/>
      </dsp:nvSpPr>
      <dsp:spPr>
        <a:xfrm>
          <a:off x="6740581" y="236269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092"/>
                <a:satOff val="18475"/>
                <a:lumOff val="2324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092"/>
                <a:satOff val="18475"/>
                <a:lumOff val="2324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092"/>
                <a:satOff val="18475"/>
                <a:lumOff val="232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Trauma, </a:t>
          </a:r>
          <a:r>
            <a:rPr lang="en-GB" sz="1900" kern="1200" dirty="0" smtClean="0">
              <a:solidFill>
                <a:schemeClr val="tx1"/>
              </a:solidFill>
            </a:rPr>
            <a:t>poor recall</a:t>
          </a:r>
          <a:endParaRPr lang="en-GB" sz="1900" kern="1200" dirty="0">
            <a:solidFill>
              <a:schemeClr val="tx1"/>
            </a:solidFill>
          </a:endParaRPr>
        </a:p>
      </dsp:txBody>
      <dsp:txXfrm>
        <a:off x="6740581" y="236269"/>
        <a:ext cx="2041820" cy="1225092"/>
      </dsp:txXfrm>
    </dsp:sp>
    <dsp:sp modelId="{FBA19376-0943-2642-AB17-25C9EAA952F8}">
      <dsp:nvSpPr>
        <dsp:cNvPr id="0" name=""/>
        <dsp:cNvSpPr/>
      </dsp:nvSpPr>
      <dsp:spPr>
        <a:xfrm>
          <a:off x="2573" y="1665543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Fear of retaliation leading to omissions</a:t>
          </a:r>
        </a:p>
      </dsp:txBody>
      <dsp:txXfrm>
        <a:off x="2573" y="1665543"/>
        <a:ext cx="2041820" cy="1225092"/>
      </dsp:txXfrm>
    </dsp:sp>
    <dsp:sp modelId="{B16C5CDC-1B87-BB41-8BB7-EEA439ACE259}">
      <dsp:nvSpPr>
        <dsp:cNvPr id="0" name=""/>
        <dsp:cNvSpPr/>
      </dsp:nvSpPr>
      <dsp:spPr>
        <a:xfrm>
          <a:off x="2248576" y="1665543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092"/>
                <a:satOff val="18475"/>
                <a:lumOff val="2324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092"/>
                <a:satOff val="18475"/>
                <a:lumOff val="2324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092"/>
                <a:satOff val="18475"/>
                <a:lumOff val="232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Shame, embarrassment, silence, intimidation</a:t>
          </a:r>
        </a:p>
      </dsp:txBody>
      <dsp:txXfrm>
        <a:off x="2248576" y="1665543"/>
        <a:ext cx="2041820" cy="1225092"/>
      </dsp:txXfrm>
    </dsp:sp>
    <dsp:sp modelId="{7BA5AE00-C3DB-C448-B411-9080135E78F7}">
      <dsp:nvSpPr>
        <dsp:cNvPr id="0" name=""/>
        <dsp:cNvSpPr/>
      </dsp:nvSpPr>
      <dsp:spPr>
        <a:xfrm>
          <a:off x="4494579" y="1665543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8728"/>
                <a:satOff val="12317"/>
                <a:lumOff val="1549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728"/>
                <a:satOff val="12317"/>
                <a:lumOff val="1549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728"/>
                <a:satOff val="12317"/>
                <a:lumOff val="154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Discussion with others influencing account </a:t>
          </a:r>
          <a:r>
            <a:rPr lang="mr-IN" sz="1900" kern="1200" dirty="0">
              <a:solidFill>
                <a:schemeClr val="tx1"/>
              </a:solidFill>
            </a:rPr>
            <a:t>–</a:t>
          </a:r>
          <a:r>
            <a:rPr lang="en-GB" sz="1900" i="0" kern="1200" dirty="0">
              <a:solidFill>
                <a:schemeClr val="tx1"/>
              </a:solidFill>
            </a:rPr>
            <a:t> children</a:t>
          </a:r>
        </a:p>
      </dsp:txBody>
      <dsp:txXfrm>
        <a:off x="4494579" y="1665543"/>
        <a:ext cx="2041820" cy="1225092"/>
      </dsp:txXfrm>
    </dsp:sp>
    <dsp:sp modelId="{AEAB2518-933A-1B47-9347-1112152FF66B}">
      <dsp:nvSpPr>
        <dsp:cNvPr id="0" name=""/>
        <dsp:cNvSpPr/>
      </dsp:nvSpPr>
      <dsp:spPr>
        <a:xfrm>
          <a:off x="6740581" y="1665543"/>
          <a:ext cx="2041820" cy="122509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64"/>
                <a:satOff val="6158"/>
                <a:lumOff val="77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364"/>
                <a:satOff val="6158"/>
                <a:lumOff val="77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364"/>
                <a:satOff val="6158"/>
                <a:lumOff val="77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Poor interpretation/  interviewing </a:t>
          </a:r>
          <a:r>
            <a:rPr lang="mr-IN" sz="1900" kern="1200" dirty="0">
              <a:solidFill>
                <a:schemeClr val="tx1"/>
              </a:solidFill>
            </a:rPr>
            <a:t>–</a:t>
          </a:r>
          <a:r>
            <a:rPr lang="en-GB" sz="1900" i="0" kern="1200" dirty="0">
              <a:solidFill>
                <a:schemeClr val="tx1"/>
              </a:solidFill>
            </a:rPr>
            <a:t> children</a:t>
          </a:r>
        </a:p>
      </dsp:txBody>
      <dsp:txXfrm>
        <a:off x="6740581" y="1665543"/>
        <a:ext cx="2041820" cy="12250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EB02B-B8B9-2742-AD86-E1D61B5C8B01}">
      <dsp:nvSpPr>
        <dsp:cNvPr id="0" name=""/>
        <dsp:cNvSpPr/>
      </dsp:nvSpPr>
      <dsp:spPr>
        <a:xfrm>
          <a:off x="0" y="1777"/>
          <a:ext cx="8424936" cy="7807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solidFill>
                <a:srgbClr val="000000"/>
              </a:solidFill>
            </a:rPr>
            <a:t>1. </a:t>
          </a:r>
          <a:r>
            <a:rPr lang="en-GB" sz="2200" b="1" kern="1200" dirty="0">
              <a:solidFill>
                <a:srgbClr val="000000"/>
              </a:solidFill>
            </a:rPr>
            <a:t>How</a:t>
          </a:r>
          <a:r>
            <a:rPr lang="en-GB" sz="2200" kern="1200" dirty="0">
              <a:solidFill>
                <a:srgbClr val="000000"/>
              </a:solidFill>
            </a:rPr>
            <a:t> did you get the content? How many times did it change hands? </a:t>
          </a:r>
        </a:p>
      </dsp:txBody>
      <dsp:txXfrm>
        <a:off x="38111" y="39888"/>
        <a:ext cx="8348714" cy="704478"/>
      </dsp:txXfrm>
    </dsp:sp>
    <dsp:sp modelId="{F3B0883A-B954-3945-BB65-691D091D0AA4}">
      <dsp:nvSpPr>
        <dsp:cNvPr id="0" name=""/>
        <dsp:cNvSpPr/>
      </dsp:nvSpPr>
      <dsp:spPr>
        <a:xfrm>
          <a:off x="0" y="795823"/>
          <a:ext cx="8424936" cy="7807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5"/>
                <a:satOff val="3230"/>
                <a:lumOff val="351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5"/>
                <a:satOff val="3230"/>
                <a:lumOff val="351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5"/>
                <a:satOff val="3230"/>
                <a:lumOff val="35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solidFill>
                <a:srgbClr val="000000"/>
              </a:solidFill>
            </a:rPr>
            <a:t>2. </a:t>
          </a:r>
          <a:r>
            <a:rPr lang="en-GB" sz="2200" b="1" kern="1200" dirty="0">
              <a:solidFill>
                <a:srgbClr val="000000"/>
              </a:solidFill>
            </a:rPr>
            <a:t>Who</a:t>
          </a:r>
          <a:r>
            <a:rPr lang="en-GB" sz="2200" kern="1200" dirty="0">
              <a:solidFill>
                <a:srgbClr val="000000"/>
              </a:solidFill>
            </a:rPr>
            <a:t> created the content? Same person who shared/uploaded it, or someone else? </a:t>
          </a:r>
        </a:p>
      </dsp:txBody>
      <dsp:txXfrm>
        <a:off x="38111" y="833934"/>
        <a:ext cx="8348714" cy="704478"/>
      </dsp:txXfrm>
    </dsp:sp>
    <dsp:sp modelId="{274A769F-A6CF-A24E-95CD-E4FB6CB4BE52}">
      <dsp:nvSpPr>
        <dsp:cNvPr id="0" name=""/>
        <dsp:cNvSpPr/>
      </dsp:nvSpPr>
      <dsp:spPr>
        <a:xfrm>
          <a:off x="0" y="1589869"/>
          <a:ext cx="8424936" cy="7807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6129"/>
                <a:satOff val="6459"/>
                <a:lumOff val="70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129"/>
                <a:satOff val="6459"/>
                <a:lumOff val="70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129"/>
                <a:satOff val="6459"/>
                <a:lumOff val="70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>
              <a:solidFill>
                <a:srgbClr val="000000"/>
              </a:solidFill>
            </a:rPr>
            <a:t>3. </a:t>
          </a:r>
          <a:r>
            <a:rPr lang="en-GB" sz="2200" b="1" kern="1200">
              <a:solidFill>
                <a:srgbClr val="000000"/>
              </a:solidFill>
            </a:rPr>
            <a:t>Where</a:t>
          </a:r>
          <a:r>
            <a:rPr lang="en-GB" sz="2200" kern="1200">
              <a:solidFill>
                <a:srgbClr val="000000"/>
              </a:solidFill>
            </a:rPr>
            <a:t> is the content from? Are there visible landmarks? Specific sounds/languages to help verify a location?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38111" y="1627980"/>
        <a:ext cx="8348714" cy="704478"/>
      </dsp:txXfrm>
    </dsp:sp>
    <dsp:sp modelId="{D989CCE6-C46C-1543-85B7-79321D8EAF0A}">
      <dsp:nvSpPr>
        <dsp:cNvPr id="0" name=""/>
        <dsp:cNvSpPr/>
      </dsp:nvSpPr>
      <dsp:spPr>
        <a:xfrm>
          <a:off x="0" y="2383915"/>
          <a:ext cx="8424936" cy="7807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9194"/>
                <a:satOff val="9689"/>
                <a:lumOff val="1052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9194"/>
                <a:satOff val="9689"/>
                <a:lumOff val="1052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9194"/>
                <a:satOff val="9689"/>
                <a:lumOff val="105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solidFill>
                <a:srgbClr val="000000"/>
              </a:solidFill>
            </a:rPr>
            <a:t>4. </a:t>
          </a:r>
          <a:r>
            <a:rPr lang="en-GB" sz="2200" b="1" kern="1200" dirty="0">
              <a:solidFill>
                <a:srgbClr val="000000"/>
              </a:solidFill>
            </a:rPr>
            <a:t>When</a:t>
          </a:r>
          <a:r>
            <a:rPr lang="en-GB" sz="2200" kern="1200" dirty="0">
              <a:solidFill>
                <a:srgbClr val="000000"/>
              </a:solidFill>
            </a:rPr>
            <a:t> was the content created? Are there visual clues? Try a reverse image search</a:t>
          </a:r>
        </a:p>
      </dsp:txBody>
      <dsp:txXfrm>
        <a:off x="38111" y="2422026"/>
        <a:ext cx="8348714" cy="704478"/>
      </dsp:txXfrm>
    </dsp:sp>
    <dsp:sp modelId="{D17AEA27-C7D2-6848-9266-AA8F9133BC37}">
      <dsp:nvSpPr>
        <dsp:cNvPr id="0" name=""/>
        <dsp:cNvSpPr/>
      </dsp:nvSpPr>
      <dsp:spPr>
        <a:xfrm>
          <a:off x="0" y="3177961"/>
          <a:ext cx="8424936" cy="7807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solidFill>
                <a:srgbClr val="000000"/>
              </a:solidFill>
            </a:rPr>
            <a:t>5. </a:t>
          </a:r>
          <a:r>
            <a:rPr lang="en-GB" sz="2200" b="1" kern="1200" dirty="0">
              <a:solidFill>
                <a:srgbClr val="000000"/>
              </a:solidFill>
            </a:rPr>
            <a:t>Why</a:t>
          </a:r>
          <a:r>
            <a:rPr lang="en-GB" sz="2200" kern="1200" dirty="0">
              <a:solidFill>
                <a:srgbClr val="000000"/>
              </a:solidFill>
            </a:rPr>
            <a:t> was the content created/shared? What interests does the </a:t>
          </a:r>
          <a:r>
            <a:rPr lang="en-GB" sz="2200" kern="1200" dirty="0" err="1">
              <a:solidFill>
                <a:srgbClr val="000000"/>
              </a:solidFill>
            </a:rPr>
            <a:t>uploader</a:t>
          </a:r>
          <a:r>
            <a:rPr lang="en-GB" sz="2200" kern="1200" dirty="0">
              <a:solidFill>
                <a:srgbClr val="000000"/>
              </a:solidFill>
            </a:rPr>
            <a:t> have?</a:t>
          </a:r>
        </a:p>
      </dsp:txBody>
      <dsp:txXfrm>
        <a:off x="38111" y="3216072"/>
        <a:ext cx="8348714" cy="7044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E9F16-A475-7645-BA9C-94B409972396}">
      <dsp:nvSpPr>
        <dsp:cNvPr id="0" name=""/>
        <dsp:cNvSpPr/>
      </dsp:nvSpPr>
      <dsp:spPr>
        <a:xfrm>
          <a:off x="642671" y="0"/>
          <a:ext cx="7283609" cy="19442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B12BAE-672C-E34E-9673-0585ACB24422}">
      <dsp:nvSpPr>
        <dsp:cNvPr id="0" name=""/>
        <dsp:cNvSpPr/>
      </dsp:nvSpPr>
      <dsp:spPr>
        <a:xfrm>
          <a:off x="1046" y="583264"/>
          <a:ext cx="4107699" cy="777686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solidFill>
                <a:srgbClr val="000000"/>
              </a:solidFill>
            </a:rPr>
            <a:t>Evaluate information gathered </a:t>
          </a:r>
          <a:r>
            <a:rPr lang="en-GB" sz="2200" b="1" kern="1200" dirty="0">
              <a:solidFill>
                <a:srgbClr val="000000"/>
              </a:solidFill>
            </a:rPr>
            <a:t>STEP 1</a:t>
          </a:r>
        </a:p>
      </dsp:txBody>
      <dsp:txXfrm>
        <a:off x="39010" y="621228"/>
        <a:ext cx="4031771" cy="701758"/>
      </dsp:txXfrm>
    </dsp:sp>
    <dsp:sp modelId="{B9FEAE50-164F-564E-9004-948865B34B54}">
      <dsp:nvSpPr>
        <dsp:cNvPr id="0" name=""/>
        <dsp:cNvSpPr/>
      </dsp:nvSpPr>
      <dsp:spPr>
        <a:xfrm>
          <a:off x="4460206" y="583264"/>
          <a:ext cx="4107699" cy="777686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solidFill>
                <a:srgbClr val="000000"/>
              </a:solidFill>
            </a:rPr>
            <a:t>Establish the elements     </a:t>
          </a:r>
          <a:r>
            <a:rPr lang="en-GB" sz="2200" b="1" kern="1200" dirty="0">
              <a:solidFill>
                <a:srgbClr val="000000"/>
              </a:solidFill>
            </a:rPr>
            <a:t>STEP 2</a:t>
          </a:r>
        </a:p>
      </dsp:txBody>
      <dsp:txXfrm>
        <a:off x="4498170" y="621228"/>
        <a:ext cx="4031771" cy="7017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E9F16-A475-7645-BA9C-94B409972396}">
      <dsp:nvSpPr>
        <dsp:cNvPr id="0" name=""/>
        <dsp:cNvSpPr/>
      </dsp:nvSpPr>
      <dsp:spPr>
        <a:xfrm>
          <a:off x="631870" y="0"/>
          <a:ext cx="7161195" cy="273630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B12BAE-672C-E34E-9673-0585ACB24422}">
      <dsp:nvSpPr>
        <dsp:cNvPr id="0" name=""/>
        <dsp:cNvSpPr/>
      </dsp:nvSpPr>
      <dsp:spPr>
        <a:xfrm>
          <a:off x="0" y="820891"/>
          <a:ext cx="2527480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1</a:t>
          </a:r>
          <a:r>
            <a:rPr lang="en-GB" sz="2000" b="0" kern="1200" dirty="0">
              <a:solidFill>
                <a:srgbClr val="000000"/>
              </a:solidFill>
            </a:rPr>
            <a:t> </a:t>
          </a:r>
          <a:r>
            <a:rPr lang="en-GB" sz="2000" kern="1200" dirty="0">
              <a:solidFill>
                <a:srgbClr val="000000"/>
              </a:solidFill>
            </a:rPr>
            <a:t>Evaluate information </a:t>
          </a:r>
          <a:endParaRPr lang="en-GB" sz="2000" b="1" kern="1200" dirty="0">
            <a:solidFill>
              <a:srgbClr val="000000"/>
            </a:solidFill>
          </a:endParaRPr>
        </a:p>
      </dsp:txBody>
      <dsp:txXfrm>
        <a:off x="53430" y="874321"/>
        <a:ext cx="2420620" cy="987661"/>
      </dsp:txXfrm>
    </dsp:sp>
    <dsp:sp modelId="{B9FEAE50-164F-564E-9004-948865B34B54}">
      <dsp:nvSpPr>
        <dsp:cNvPr id="0" name=""/>
        <dsp:cNvSpPr/>
      </dsp:nvSpPr>
      <dsp:spPr>
        <a:xfrm>
          <a:off x="2948727" y="820891"/>
          <a:ext cx="2527480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6129"/>
                <a:satOff val="6459"/>
                <a:lumOff val="70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129"/>
                <a:satOff val="6459"/>
                <a:lumOff val="70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129"/>
                <a:satOff val="6459"/>
                <a:lumOff val="70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2 </a:t>
          </a:r>
          <a:r>
            <a:rPr lang="en-GB" sz="2000" kern="1200" dirty="0">
              <a:solidFill>
                <a:srgbClr val="000000"/>
              </a:solidFill>
            </a:rPr>
            <a:t>Establish the elements </a:t>
          </a:r>
          <a:endParaRPr lang="en-GB" sz="2000" b="1" kern="1200" dirty="0">
            <a:solidFill>
              <a:srgbClr val="000000"/>
            </a:solidFill>
          </a:endParaRPr>
        </a:p>
      </dsp:txBody>
      <dsp:txXfrm>
        <a:off x="3002157" y="874321"/>
        <a:ext cx="2420620" cy="987661"/>
      </dsp:txXfrm>
    </dsp:sp>
    <dsp:sp modelId="{1E9EC12E-8E09-794C-ABD2-0082A71D1C13}">
      <dsp:nvSpPr>
        <dsp:cNvPr id="0" name=""/>
        <dsp:cNvSpPr/>
      </dsp:nvSpPr>
      <dsp:spPr>
        <a:xfrm>
          <a:off x="5897455" y="820891"/>
          <a:ext cx="2527480" cy="109452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STEP 3</a:t>
          </a:r>
          <a:r>
            <a:rPr lang="en-GB" sz="2000" kern="1200" dirty="0">
              <a:solidFill>
                <a:srgbClr val="000000"/>
              </a:solidFill>
            </a:rPr>
            <a:t> Strengthen the evidence</a:t>
          </a:r>
        </a:p>
      </dsp:txBody>
      <dsp:txXfrm>
        <a:off x="5950885" y="874321"/>
        <a:ext cx="2420620" cy="9876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629DA-0FC8-AD4C-ACF6-1EF3E325C9ED}">
      <dsp:nvSpPr>
        <dsp:cNvPr id="0" name=""/>
        <dsp:cNvSpPr/>
      </dsp:nvSpPr>
      <dsp:spPr>
        <a:xfrm>
          <a:off x="1416" y="249171"/>
          <a:ext cx="1877921" cy="18779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err="1" smtClean="0">
              <a:solidFill>
                <a:srgbClr val="000000"/>
              </a:solidFill>
            </a:rPr>
            <a:t>Corrobora-tion</a:t>
          </a:r>
          <a:endParaRPr lang="en-GB" sz="2000" kern="1200" noProof="0" dirty="0">
            <a:solidFill>
              <a:srgbClr val="000000"/>
            </a:solidFill>
          </a:endParaRPr>
        </a:p>
      </dsp:txBody>
      <dsp:txXfrm>
        <a:off x="276431" y="524186"/>
        <a:ext cx="1327891" cy="1327891"/>
      </dsp:txXfrm>
    </dsp:sp>
    <dsp:sp modelId="{15A12598-7AFE-BD48-A67A-D153664001D1}">
      <dsp:nvSpPr>
        <dsp:cNvPr id="0" name=""/>
        <dsp:cNvSpPr/>
      </dsp:nvSpPr>
      <dsp:spPr>
        <a:xfrm>
          <a:off x="2031825" y="643534"/>
          <a:ext cx="1089194" cy="108919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2176198" y="1060042"/>
        <a:ext cx="800448" cy="256178"/>
      </dsp:txXfrm>
    </dsp:sp>
    <dsp:sp modelId="{EFB36710-A28D-A74F-881B-431684B833EB}">
      <dsp:nvSpPr>
        <dsp:cNvPr id="0" name=""/>
        <dsp:cNvSpPr/>
      </dsp:nvSpPr>
      <dsp:spPr>
        <a:xfrm>
          <a:off x="3273507" y="249171"/>
          <a:ext cx="1877921" cy="18779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000000"/>
              </a:solidFill>
            </a:rPr>
            <a:t>Contextual information</a:t>
          </a:r>
          <a:endParaRPr lang="en-GB" sz="2000" kern="1200" dirty="0">
            <a:solidFill>
              <a:srgbClr val="000000"/>
            </a:solidFill>
          </a:endParaRPr>
        </a:p>
      </dsp:txBody>
      <dsp:txXfrm>
        <a:off x="3548522" y="524186"/>
        <a:ext cx="1327891" cy="1327891"/>
      </dsp:txXfrm>
    </dsp:sp>
    <dsp:sp modelId="{DB8C210C-1CD5-4942-AAE7-F271D9DC3B0D}">
      <dsp:nvSpPr>
        <dsp:cNvPr id="0" name=""/>
        <dsp:cNvSpPr/>
      </dsp:nvSpPr>
      <dsp:spPr>
        <a:xfrm>
          <a:off x="5303915" y="643534"/>
          <a:ext cx="1089194" cy="1089194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4800" kern="1200"/>
        </a:p>
      </dsp:txBody>
      <dsp:txXfrm>
        <a:off x="5448288" y="867908"/>
        <a:ext cx="800448" cy="640446"/>
      </dsp:txXfrm>
    </dsp:sp>
    <dsp:sp modelId="{EF7C52DF-6A5B-3E46-AACC-73523BE285B7}">
      <dsp:nvSpPr>
        <dsp:cNvPr id="0" name=""/>
        <dsp:cNvSpPr/>
      </dsp:nvSpPr>
      <dsp:spPr>
        <a:xfrm>
          <a:off x="6545597" y="249171"/>
          <a:ext cx="1877921" cy="18779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000000"/>
              </a:solidFill>
            </a:rPr>
            <a:t>Stronger evidence</a:t>
          </a:r>
          <a:endParaRPr lang="en-GB" sz="2000" kern="1200" dirty="0">
            <a:solidFill>
              <a:srgbClr val="000000"/>
            </a:solidFill>
          </a:endParaRPr>
        </a:p>
      </dsp:txBody>
      <dsp:txXfrm>
        <a:off x="6820612" y="524186"/>
        <a:ext cx="1327891" cy="1327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Peer</a:t>
            </a:r>
            <a:r>
              <a:rPr lang="en-GB" baseline="0" dirty="0"/>
              <a:t> experience </a:t>
            </a:r>
            <a:r>
              <a:rPr lang="mr-IN" baseline="0" dirty="0"/>
              <a:t>–</a:t>
            </a:r>
            <a:r>
              <a:rPr lang="en-GB" baseline="0" dirty="0"/>
              <a:t> assessing inconsistencies</a:t>
            </a:r>
            <a:r>
              <a:rPr lang="en-GB" dirty="0"/>
              <a:t>, International Protocol Chapter 14,</a:t>
            </a:r>
            <a:r>
              <a:rPr lang="en-GB" baseline="0" dirty="0"/>
              <a:t>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Victim</a:t>
            </a:r>
            <a:r>
              <a:rPr lang="en-GB" baseline="0" dirty="0"/>
              <a:t> experience </a:t>
            </a:r>
            <a:r>
              <a:rPr lang="mr-IN" baseline="0" dirty="0"/>
              <a:t>–</a:t>
            </a:r>
            <a:r>
              <a:rPr lang="en-GB" baseline="0" dirty="0"/>
              <a:t> explaining inconsistencies</a:t>
            </a:r>
            <a:r>
              <a:rPr lang="en-GB" dirty="0"/>
              <a:t>, International Protocol Chapter 14,</a:t>
            </a:r>
            <a:r>
              <a:rPr lang="en-GB" baseline="0" dirty="0"/>
              <a:t> Box 4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Inconsistencies in children’s testimony, International Protocol Chapter 14,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Digital evidence and authenticity, International Protocol</a:t>
            </a:r>
            <a:r>
              <a:rPr lang="en-GB" baseline="0" dirty="0"/>
              <a:t> Chapter 14, Box 6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Open source information, International Protocol Chapter 10,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Key steps from </a:t>
            </a:r>
            <a:r>
              <a:rPr lang="en-GB" dirty="0" err="1"/>
              <a:t>Dat</a:t>
            </a:r>
            <a:r>
              <a:rPr lang="en-GB" dirty="0"/>
              <a:t> Nat: A new guide to navigate digital data in human</a:t>
            </a:r>
            <a:r>
              <a:rPr lang="en-GB" baseline="0" dirty="0"/>
              <a:t> rights research</a:t>
            </a:r>
            <a:endParaRPr lang="en-GB" dirty="0"/>
          </a:p>
          <a:p>
            <a:endParaRPr lang="en-GB" dirty="0"/>
          </a:p>
          <a:p>
            <a:pPr marL="171450" indent="-171450">
              <a:buFont typeface="Arial"/>
              <a:buChar char="•"/>
            </a:pPr>
            <a:r>
              <a:rPr lang="en-GB" dirty="0"/>
              <a:t>Digital evidence and authenticity, International Protocol</a:t>
            </a:r>
            <a:r>
              <a:rPr lang="en-GB" baseline="0" dirty="0"/>
              <a:t> Chapter 14, Box 6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Open source information, International Protocol Chapter 10,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Example Evidence Grid, International Protocol Chapter 14, Box 8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Example Evidence Grid, International Protocol Chapter 14, Box 8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Under principles of international criminal procedure, corroboration is not required i.e. provided is is credible and reliable, a victim’s own testimony can be sufficient evidence of the commission of a crime of sexual violence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Peer experience </a:t>
            </a:r>
            <a:r>
              <a:rPr lang="mr-IN" baseline="0" dirty="0"/>
              <a:t>–</a:t>
            </a:r>
            <a:r>
              <a:rPr lang="en-GB" baseline="0" dirty="0"/>
              <a:t> finding patterns, International Protocol Chapter 14, Box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Contextualising sexual violence, International Protocol Chapter 4, Box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Example tool </a:t>
            </a:r>
            <a:r>
              <a:rPr lang="mr-IN" baseline="0" dirty="0"/>
              <a:t>–</a:t>
            </a:r>
            <a:r>
              <a:rPr lang="en-GB" baseline="0" dirty="0"/>
              <a:t> The Geospatial Technologies Project, International Protocol Chapter 14, Box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Useful questions in establishing patterns, International Protocol Chapter 14, Box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Useful questions in establishing patterns, International Protocol Chapter 14, Box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Useful questions in establishing patterns, International Protocol Chapter 14, Box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Peer experience </a:t>
            </a:r>
            <a:r>
              <a:rPr lang="mr-IN" baseline="0" dirty="0"/>
              <a:t>–</a:t>
            </a:r>
            <a:r>
              <a:rPr lang="en-GB" baseline="0" dirty="0"/>
              <a:t> the use of programmatic data to establish patterns, International Protocol Chapter 14, Box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Example tool </a:t>
            </a:r>
            <a:r>
              <a:rPr lang="mr-IN" baseline="0" dirty="0"/>
              <a:t>–</a:t>
            </a:r>
            <a:r>
              <a:rPr lang="en-GB" baseline="0" dirty="0"/>
              <a:t> The Geospatial Technologies Project, International Protocol Chapter 14, Box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 for Analysis of Sexual Violence Information, International Protocol Chapter 14, Box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 for Analysis of Sexual Violence Information, International Protocol Chapter 14, Box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Categorizing sources of testimony, International Protocol Chapter 14,</a:t>
            </a:r>
            <a:r>
              <a:rPr lang="en-GB" baseline="0" dirty="0"/>
              <a:t>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Peer</a:t>
            </a:r>
            <a:r>
              <a:rPr lang="en-GB" baseline="0" dirty="0"/>
              <a:t> experience </a:t>
            </a:r>
            <a:r>
              <a:rPr lang="mr-IN" baseline="0" dirty="0"/>
              <a:t>–</a:t>
            </a:r>
            <a:r>
              <a:rPr lang="en-GB" baseline="0" dirty="0"/>
              <a:t> assessing inconsistencies</a:t>
            </a:r>
            <a:r>
              <a:rPr lang="en-GB" dirty="0"/>
              <a:t>, International Protocol Chapter 14,</a:t>
            </a:r>
            <a:r>
              <a:rPr lang="en-GB" baseline="0" dirty="0"/>
              <a:t>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Analysing Evidence and Information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PART VI </a:t>
            </a:r>
            <a:r>
              <a:rPr lang="mr-IN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 ANALYSING EVIDENCE AND INFORMATION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210-229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14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272808" cy="864096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A. Evaluating testimonial information </a:t>
            </a:r>
            <a:br>
              <a:rPr lang="en-US" b="1" dirty="0"/>
            </a:b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339752" y="6237312"/>
            <a:ext cx="4572000" cy="576065"/>
          </a:xfrm>
        </p:spPr>
        <p:txBody>
          <a:bodyPr/>
          <a:lstStyle/>
          <a:p>
            <a:pPr algn="ctr"/>
            <a:endParaRPr lang="en-US" i="1" dirty="0">
              <a:latin typeface="Candara" panose="020E0502030303020204" pitchFamily="34" charset="0"/>
            </a:endParaRPr>
          </a:p>
          <a:p>
            <a:pPr algn="ctr"/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  <a:p>
            <a:pPr algn="ctr"/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79512" y="1169368"/>
            <a:ext cx="864096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endParaRPr lang="en-IE" dirty="0"/>
          </a:p>
          <a:p>
            <a:endParaRPr lang="en-IE" dirty="0"/>
          </a:p>
        </p:txBody>
      </p:sp>
      <p:grpSp>
        <p:nvGrpSpPr>
          <p:cNvPr id="16" name="Group 15"/>
          <p:cNvGrpSpPr/>
          <p:nvPr/>
        </p:nvGrpSpPr>
        <p:grpSpPr>
          <a:xfrm>
            <a:off x="144116" y="2780928"/>
            <a:ext cx="8964488" cy="3672409"/>
            <a:chOff x="180107" y="2076599"/>
            <a:chExt cx="8855199" cy="4152587"/>
          </a:xfrm>
        </p:grpSpPr>
        <p:sp>
          <p:nvSpPr>
            <p:cNvPr id="17" name="Freeform 16"/>
            <p:cNvSpPr/>
            <p:nvPr/>
          </p:nvSpPr>
          <p:spPr>
            <a:xfrm>
              <a:off x="180107" y="2076599"/>
              <a:ext cx="2378082" cy="1251843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chemeClr val="tx1"/>
                  </a:solidFill>
                </a:rPr>
                <a:t>Different perspectives</a:t>
              </a:r>
              <a:endParaRPr lang="nl-NL" sz="22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393687" y="207659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Factual errors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393029" y="207659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Lies/half-truths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30064" y="4977344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8262" tIns="251908" rIns="34826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200" kern="1200" dirty="0">
                  <a:solidFill>
                    <a:srgbClr val="000000"/>
                  </a:solidFill>
                </a:rPr>
                <a:t>Vague details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751191" y="355009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Omissions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657224" y="491036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000" tIns="251908" rIns="252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>
                  <a:solidFill>
                    <a:srgbClr val="000000"/>
                  </a:solidFill>
                </a:rPr>
                <a:t>Mix</a:t>
              </a:r>
              <a:r>
                <a:rPr lang="en-GB" sz="2200" kern="1200" dirty="0">
                  <a:solidFill>
                    <a:srgbClr val="000000"/>
                  </a:solidFill>
                </a:rPr>
                <a:t> of direct/hearsay information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607926" y="491036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0" tIns="251908" rIns="360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kern="1200" dirty="0">
                  <a:solidFill>
                    <a:srgbClr val="000000"/>
                  </a:solidFill>
                </a:rPr>
                <a:t>Conflicting testimony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64771" y="355009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Exaggera-</a:t>
              </a:r>
              <a:r>
                <a:rPr lang="en-IE" sz="2200" dirty="0" smtClean="0">
                  <a:solidFill>
                    <a:srgbClr val="000000"/>
                  </a:solidFill>
                </a:rPr>
                <a:t>tions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244408" y="6309320"/>
            <a:ext cx="90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10</a:t>
            </a:fld>
            <a:endParaRPr lang="en-US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412776"/>
            <a:ext cx="806489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217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Types of inconsistencies may include:</a:t>
            </a:r>
          </a:p>
        </p:txBody>
      </p:sp>
    </p:spTree>
    <p:extLst>
      <p:ext uri="{BB962C8B-B14F-4D97-AF65-F5344CB8AC3E}">
        <p14:creationId xmlns:p14="http://schemas.microsoft.com/office/powerpoint/2010/main" val="190562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Evaluating testimonial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217-219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7504" y="2420888"/>
            <a:ext cx="8784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DEALING WITH </a:t>
            </a:r>
            <a:r>
              <a:rPr lang="en-GB" sz="2200" b="1" u="sng" dirty="0" smtClean="0"/>
              <a:t>INCONSISTENCIES</a:t>
            </a: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fr-CH" sz="2200" dirty="0" smtClean="0"/>
              <a:t>Some </a:t>
            </a:r>
            <a:r>
              <a:rPr lang="en-GB" sz="2200" dirty="0" smtClean="0"/>
              <a:t>inconsistencies </a:t>
            </a:r>
            <a:r>
              <a:rPr lang="en-GB" sz="2200" dirty="0" smtClean="0">
                <a:solidFill>
                  <a:srgbClr val="000000"/>
                </a:solidFill>
              </a:rPr>
              <a:t>can</a:t>
            </a:r>
            <a:r>
              <a:rPr lang="en-GB" sz="2200" dirty="0" smtClean="0"/>
              <a:t> be </a:t>
            </a:r>
            <a:r>
              <a:rPr lang="fr-CH" sz="2200" dirty="0" smtClean="0"/>
              <a:t>expected </a:t>
            </a:r>
            <a:r>
              <a:rPr lang="mr-IN" sz="2200" dirty="0" smtClean="0"/>
              <a:t>–</a:t>
            </a:r>
            <a:r>
              <a:rPr lang="en-GB" sz="2200" dirty="0" smtClean="0"/>
              <a:t> </a:t>
            </a:r>
            <a:r>
              <a:rPr lang="en-GB" sz="2200" dirty="0"/>
              <a:t>but they must be </a:t>
            </a:r>
            <a:r>
              <a:rPr lang="en-GB" sz="2200" dirty="0">
                <a:solidFill>
                  <a:srgbClr val="0000FF"/>
                </a:solidFill>
              </a:rPr>
              <a:t>identified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addressed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explained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You should </a:t>
            </a:r>
            <a:r>
              <a:rPr lang="en-GB" sz="2200" dirty="0">
                <a:solidFill>
                  <a:srgbClr val="0000FF"/>
                </a:solidFill>
              </a:rPr>
              <a:t>involve witnesses </a:t>
            </a:r>
            <a:r>
              <a:rPr lang="en-GB" sz="2200" dirty="0"/>
              <a:t>in clarifying critical inconsistencies </a:t>
            </a:r>
            <a:r>
              <a:rPr lang="mr-IN" sz="2200" dirty="0"/>
              <a:t>–</a:t>
            </a:r>
            <a:r>
              <a:rPr lang="en-GB" sz="2200" dirty="0"/>
              <a:t> they may be able to provide an </a:t>
            </a:r>
            <a:r>
              <a:rPr lang="en-GB" sz="2200" dirty="0">
                <a:solidFill>
                  <a:srgbClr val="0000FF"/>
                </a:solidFill>
              </a:rPr>
              <a:t>explanation</a:t>
            </a:r>
            <a:r>
              <a:rPr lang="en-GB" sz="2200" dirty="0"/>
              <a:t> or additional sources of information to support their claim 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Address inconsistencies </a:t>
            </a:r>
            <a:r>
              <a:rPr lang="en-GB" sz="2200" dirty="0">
                <a:solidFill>
                  <a:srgbClr val="0000FF"/>
                </a:solidFill>
              </a:rPr>
              <a:t>as soon as </a:t>
            </a:r>
            <a:r>
              <a:rPr lang="en-GB" sz="2200" dirty="0"/>
              <a:t>you identify them </a:t>
            </a:r>
            <a:r>
              <a:rPr lang="mr-IN" sz="2200" dirty="0"/>
              <a:t>–</a:t>
            </a:r>
            <a:r>
              <a:rPr lang="en-GB" sz="2200" dirty="0"/>
              <a:t> this may happen only after the end of an interview and you may need to go back to the witness as a result</a:t>
            </a:r>
          </a:p>
        </p:txBody>
      </p:sp>
    </p:spTree>
    <p:extLst>
      <p:ext uri="{BB962C8B-B14F-4D97-AF65-F5344CB8AC3E}">
        <p14:creationId xmlns:p14="http://schemas.microsoft.com/office/powerpoint/2010/main" val="344455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Evaluating testimonial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217-219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 and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Trauma 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7504" y="2348880"/>
            <a:ext cx="9036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DEALING WITH INCONSISTENCIES</a:t>
            </a:r>
          </a:p>
          <a:p>
            <a:pPr algn="ctr"/>
            <a:r>
              <a:rPr lang="en-GB" sz="2200" dirty="0"/>
              <a:t>In CARSV cases, inconsistencies may result from the following factors: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83407141"/>
              </p:ext>
            </p:extLst>
          </p:nvPr>
        </p:nvGraphicFramePr>
        <p:xfrm>
          <a:off x="179512" y="3118320"/>
          <a:ext cx="8784976" cy="3126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0028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Evaluating documentary, physical &amp; digital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217-219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2204864"/>
            <a:ext cx="7488832" cy="144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Evaluating the credibility and validity of </a:t>
            </a:r>
            <a:r>
              <a:rPr lang="en-GB" sz="2200" dirty="0">
                <a:solidFill>
                  <a:srgbClr val="0000FF"/>
                </a:solidFill>
              </a:rPr>
              <a:t>documentary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physical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digital evidence </a:t>
            </a:r>
            <a:r>
              <a:rPr lang="en-GB" sz="2200" dirty="0">
                <a:solidFill>
                  <a:srgbClr val="000000"/>
                </a:solidFill>
              </a:rPr>
              <a:t>may be complex and </a:t>
            </a:r>
            <a:r>
              <a:rPr lang="en-GB" sz="2200" dirty="0"/>
              <a:t>is usually done by </a:t>
            </a:r>
            <a:r>
              <a:rPr lang="en-GB" sz="2200" dirty="0">
                <a:solidFill>
                  <a:srgbClr val="0000FF"/>
                </a:solidFill>
              </a:rPr>
              <a:t>forensic experts </a:t>
            </a:r>
            <a:r>
              <a:rPr lang="en-GB" sz="2200" dirty="0"/>
              <a:t>or other trained professionals </a:t>
            </a:r>
            <a:r>
              <a:rPr lang="mr-IN" sz="2200" dirty="0"/>
              <a:t>–</a:t>
            </a:r>
            <a:r>
              <a:rPr lang="en-GB" sz="2200" dirty="0"/>
              <a:t> ballistic/digital experts, </a:t>
            </a:r>
            <a:r>
              <a:rPr lang="en-GB" sz="2200" dirty="0" smtClean="0"/>
              <a:t>historians, </a:t>
            </a:r>
            <a:r>
              <a:rPr lang="en-GB" sz="2200" dirty="0"/>
              <a:t>etc.</a:t>
            </a:r>
            <a:endParaRPr lang="fr-CH" sz="2200" dirty="0"/>
          </a:p>
        </p:txBody>
      </p:sp>
      <p:pic>
        <p:nvPicPr>
          <p:cNvPr id="11" name="Picture 2" descr="C:\Users\Niamh\AppData\Local\Microsoft\Windows\Temporary Internet Files\Content.IE5\3V23CDHY\australatina___stop_sign_by_australatina-d6g2yu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1469815" cy="135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933056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That said, you can conduct a </a:t>
            </a:r>
            <a:r>
              <a:rPr lang="en-GB" sz="2200" dirty="0">
                <a:solidFill>
                  <a:srgbClr val="0000FF"/>
                </a:solidFill>
              </a:rPr>
              <a:t>basic lay assessment </a:t>
            </a:r>
            <a:r>
              <a:rPr lang="en-GB" sz="2200" dirty="0"/>
              <a:t>to determine a piece of evidence’s </a:t>
            </a:r>
          </a:p>
          <a:p>
            <a:pPr algn="just"/>
            <a:r>
              <a:rPr lang="en-GB" sz="2200" dirty="0"/>
              <a:t>	(</a:t>
            </a:r>
            <a:r>
              <a:rPr lang="en-GB" sz="2200" dirty="0" err="1"/>
              <a:t>i</a:t>
            </a:r>
            <a:r>
              <a:rPr lang="en-GB" sz="2200" dirty="0"/>
              <a:t>) </a:t>
            </a:r>
            <a:r>
              <a:rPr lang="en-GB" sz="2200" u="sng" dirty="0">
                <a:solidFill>
                  <a:srgbClr val="0000FF"/>
                </a:solidFill>
              </a:rPr>
              <a:t>authenticity</a:t>
            </a:r>
            <a:r>
              <a:rPr lang="en-GB" sz="2200" dirty="0"/>
              <a:t> - check reliability of source, chain of custody, 		compare with similar documents/items - and its </a:t>
            </a:r>
          </a:p>
          <a:p>
            <a:pPr algn="just"/>
            <a:r>
              <a:rPr lang="en-GB" sz="2200" dirty="0"/>
              <a:t>	(ii) </a:t>
            </a:r>
            <a:r>
              <a:rPr lang="en-GB" sz="2200" u="sng" dirty="0">
                <a:solidFill>
                  <a:srgbClr val="0000FF"/>
                </a:solidFill>
              </a:rPr>
              <a:t>reliability</a:t>
            </a:r>
            <a:r>
              <a:rPr lang="en-GB" sz="2200" dirty="0"/>
              <a:t> - who provided the information/why/where was it 	located/how does it fit with the rest of the information 		collected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just"/>
            <a:r>
              <a:rPr lang="en-GB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3896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Evaluating documentary, physical &amp; digital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 220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1988840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200" b="1" u="sng" dirty="0"/>
              <a:t>KEY STEPS FOR VERIFICATION OF DIGITAL EVIDENCE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3933056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just"/>
            <a:r>
              <a:rPr lang="en-GB" sz="2200" dirty="0"/>
              <a:t> </a:t>
            </a: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241200776"/>
              </p:ext>
            </p:extLst>
          </p:nvPr>
        </p:nvGraphicFramePr>
        <p:xfrm>
          <a:off x="382836" y="2467620"/>
          <a:ext cx="842493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7064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Establishing elements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221-223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636912"/>
            <a:ext cx="8640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Once the information has been gathered and evaluated (</a:t>
            </a:r>
            <a:r>
              <a:rPr lang="en-GB" sz="2200" b="1" u="sng" dirty="0"/>
              <a:t>step 1</a:t>
            </a:r>
            <a:r>
              <a:rPr lang="en-GB" sz="2200" dirty="0"/>
              <a:t>), you should </a:t>
            </a:r>
            <a:r>
              <a:rPr lang="en-GB" sz="2200" dirty="0">
                <a:solidFill>
                  <a:srgbClr val="0000FF"/>
                </a:solidFill>
              </a:rPr>
              <a:t>assess which CARSV crime or violation </a:t>
            </a:r>
            <a:r>
              <a:rPr lang="en-GB" sz="2200" dirty="0"/>
              <a:t>you may have enough evidence to establish and </a:t>
            </a:r>
            <a:r>
              <a:rPr lang="en-GB" sz="2200" dirty="0">
                <a:solidFill>
                  <a:srgbClr val="0000FF"/>
                </a:solidFill>
              </a:rPr>
              <a:t>what additional evidence </a:t>
            </a:r>
            <a:r>
              <a:rPr lang="mr-IN" sz="2200" dirty="0"/>
              <a:t>–</a:t>
            </a:r>
            <a:r>
              <a:rPr lang="en-GB" sz="2200" dirty="0"/>
              <a:t> if any </a:t>
            </a:r>
            <a:r>
              <a:rPr lang="mr-IN" sz="2200" dirty="0"/>
              <a:t>–</a:t>
            </a:r>
            <a:r>
              <a:rPr lang="en-GB" sz="2200" dirty="0"/>
              <a:t> you may need (</a:t>
            </a:r>
            <a:r>
              <a:rPr lang="en-GB" sz="2200" b="1" u="sng" dirty="0"/>
              <a:t>step 2</a:t>
            </a:r>
            <a:r>
              <a:rPr lang="en-GB" sz="2200" dirty="0"/>
              <a:t>)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07359594"/>
              </p:ext>
            </p:extLst>
          </p:nvPr>
        </p:nvGraphicFramePr>
        <p:xfrm>
          <a:off x="395536" y="4149080"/>
          <a:ext cx="8568952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685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Establishing elements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221-223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Responsibility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564904"/>
            <a:ext cx="849694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Use the </a:t>
            </a:r>
            <a:r>
              <a:rPr lang="en-GB" sz="2400" dirty="0">
                <a:solidFill>
                  <a:srgbClr val="0000FF"/>
                </a:solidFill>
              </a:rPr>
              <a:t>Evidence Workbook </a:t>
            </a:r>
            <a:r>
              <a:rPr lang="en-GB" sz="2400" dirty="0"/>
              <a:t>to map the elements of CARSV crimes/violations, their requirements, the pieces of information gathered and potential gaps </a:t>
            </a:r>
            <a:r>
              <a:rPr lang="mr-IN" sz="2400" dirty="0"/>
              <a:t>–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00FF"/>
                </a:solidFill>
              </a:rPr>
              <a:t>do not leave any evidentiary gaps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If you do not follow a </a:t>
            </a:r>
            <a:r>
              <a:rPr lang="en-GB" sz="2400" dirty="0">
                <a:solidFill>
                  <a:srgbClr val="0000FF"/>
                </a:solidFill>
              </a:rPr>
              <a:t>rigorous and systematic methodology </a:t>
            </a:r>
            <a:r>
              <a:rPr lang="en-GB" sz="2400" dirty="0"/>
              <a:t>you may overlook certain elements and you will not be able to prove your case</a:t>
            </a:r>
          </a:p>
        </p:txBody>
      </p:sp>
    </p:spTree>
    <p:extLst>
      <p:ext uri="{BB962C8B-B14F-4D97-AF65-F5344CB8AC3E}">
        <p14:creationId xmlns:p14="http://schemas.microsoft.com/office/powerpoint/2010/main" val="3230963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Strengthening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9"/>
            <a:ext cx="878497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 224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780928"/>
            <a:ext cx="8712968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Once you have gathered sufficient evidence to satisfy the elements of any given crime/violation (</a:t>
            </a:r>
            <a:r>
              <a:rPr lang="en-GB" sz="2200" b="1" dirty="0"/>
              <a:t>step 2</a:t>
            </a:r>
            <a:r>
              <a:rPr lang="en-GB" sz="2200" dirty="0"/>
              <a:t>), you can </a:t>
            </a:r>
            <a:r>
              <a:rPr lang="en-GB" sz="2200" dirty="0">
                <a:solidFill>
                  <a:srgbClr val="0000FF"/>
                </a:solidFill>
              </a:rPr>
              <a:t>enhance the credibility and solidity</a:t>
            </a:r>
            <a:r>
              <a:rPr lang="en-GB" sz="2200" dirty="0"/>
              <a:t> of your case by gathering additional information (</a:t>
            </a:r>
            <a:r>
              <a:rPr lang="en-GB" sz="2200" b="1" dirty="0"/>
              <a:t>step 3</a:t>
            </a:r>
            <a:r>
              <a:rPr lang="en-GB" sz="2200" dirty="0"/>
              <a:t>)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249503536"/>
              </p:ext>
            </p:extLst>
          </p:nvPr>
        </p:nvGraphicFramePr>
        <p:xfrm>
          <a:off x="395536" y="3933056"/>
          <a:ext cx="8424936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3050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Strengthening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9"/>
            <a:ext cx="878497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 224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Responsibility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05425506"/>
              </p:ext>
            </p:extLst>
          </p:nvPr>
        </p:nvGraphicFramePr>
        <p:xfrm>
          <a:off x="467544" y="3933056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7544" y="2276872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 can gather additional information to strengthen a case by both </a:t>
            </a:r>
            <a:r>
              <a:rPr lang="en-GB" sz="2200" dirty="0">
                <a:solidFill>
                  <a:srgbClr val="0000FF"/>
                </a:solidFill>
              </a:rPr>
              <a:t>corroborating a victim’s testimony </a:t>
            </a:r>
            <a:r>
              <a:rPr lang="en-GB" sz="2200" dirty="0"/>
              <a:t>and providing additional information to describe the </a:t>
            </a:r>
            <a:r>
              <a:rPr lang="en-GB" sz="2200" dirty="0">
                <a:solidFill>
                  <a:srgbClr val="0000FF"/>
                </a:solidFill>
              </a:rPr>
              <a:t>context</a:t>
            </a:r>
            <a:r>
              <a:rPr lang="en-GB" sz="2200" dirty="0"/>
              <a:t>/provide </a:t>
            </a:r>
            <a:r>
              <a:rPr lang="en-GB" sz="2200" dirty="0">
                <a:solidFill>
                  <a:srgbClr val="0000FF"/>
                </a:solidFill>
              </a:rPr>
              <a:t>authoritative </a:t>
            </a:r>
            <a:r>
              <a:rPr lang="en-GB" sz="2200" dirty="0" smtClean="0">
                <a:solidFill>
                  <a:srgbClr val="0000FF"/>
                </a:solidFill>
              </a:rPr>
              <a:t>explanations</a:t>
            </a:r>
            <a:endParaRPr lang="en-GB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24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Strengthening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9"/>
            <a:ext cx="878497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 224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564904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CORROBORATION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996952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Corroboration of victim’s testimony is </a:t>
            </a:r>
            <a:r>
              <a:rPr lang="en-GB" sz="2200" dirty="0">
                <a:solidFill>
                  <a:srgbClr val="0000FF"/>
                </a:solidFill>
              </a:rPr>
              <a:t>not required under international law</a:t>
            </a:r>
            <a:r>
              <a:rPr lang="en-GB" sz="2200" dirty="0"/>
              <a:t> but it may be a requirement under domestic </a:t>
            </a:r>
            <a:r>
              <a:rPr lang="en-GB" sz="2200" dirty="0" smtClean="0">
                <a:solidFill>
                  <a:srgbClr val="000000"/>
                </a:solidFill>
              </a:rPr>
              <a:t>law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Corroboration can be in the form of </a:t>
            </a:r>
            <a:r>
              <a:rPr lang="en-GB" sz="2200" dirty="0">
                <a:solidFill>
                  <a:srgbClr val="0000FF"/>
                </a:solidFill>
              </a:rPr>
              <a:t>witness testimony or other evidence </a:t>
            </a:r>
            <a:r>
              <a:rPr lang="en-GB" sz="2200" dirty="0"/>
              <a:t>(documentary, digital, physical/forensic)</a:t>
            </a: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Corroboration can always strengthen your case - if you cannot corroborate the act of sexual violence, you can corroborate a victim’s </a:t>
            </a:r>
            <a:r>
              <a:rPr lang="en-GB" sz="2200" dirty="0">
                <a:solidFill>
                  <a:srgbClr val="0000FF"/>
                </a:solidFill>
              </a:rPr>
              <a:t>timeline</a:t>
            </a:r>
            <a:r>
              <a:rPr lang="en-GB" sz="2200" dirty="0"/>
              <a:t>, their </a:t>
            </a:r>
            <a:r>
              <a:rPr lang="en-GB" sz="2200" dirty="0">
                <a:solidFill>
                  <a:srgbClr val="0000FF"/>
                </a:solidFill>
              </a:rPr>
              <a:t>movements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behaviour</a:t>
            </a:r>
            <a:r>
              <a:rPr lang="en-GB" sz="2200" dirty="0"/>
              <a:t> </a:t>
            </a:r>
            <a:r>
              <a:rPr lang="en-GB" sz="2200" dirty="0" smtClean="0"/>
              <a:t>before and after </a:t>
            </a:r>
            <a:r>
              <a:rPr lang="en-GB" sz="2200" dirty="0"/>
              <a:t>the attack</a:t>
            </a:r>
          </a:p>
        </p:txBody>
      </p:sp>
    </p:spTree>
    <p:extLst>
      <p:ext uri="{BB962C8B-B14F-4D97-AF65-F5344CB8AC3E}">
        <p14:creationId xmlns:p14="http://schemas.microsoft.com/office/powerpoint/2010/main" val="203874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95811555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Strengthening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9"/>
            <a:ext cx="878497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 224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36912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CONTEXTUAL INFORMATION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3212976"/>
            <a:ext cx="8568952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You can also strengthen your case with testimony of experts who can provide </a:t>
            </a:r>
            <a:r>
              <a:rPr lang="en-GB" sz="2200" dirty="0">
                <a:solidFill>
                  <a:srgbClr val="0000FF"/>
                </a:solidFill>
              </a:rPr>
              <a:t>authoritative explanations </a:t>
            </a:r>
            <a:r>
              <a:rPr lang="en-GB" sz="2200" dirty="0"/>
              <a:t>of various topics (e.g. customs, use of specific words to describe sexual violence, conduct of military </a:t>
            </a:r>
            <a:r>
              <a:rPr lang="en-GB" sz="2200" dirty="0" smtClean="0">
                <a:solidFill>
                  <a:srgbClr val="000000"/>
                </a:solidFill>
              </a:rPr>
              <a:t>operations</a:t>
            </a:r>
            <a:r>
              <a:rPr lang="en-GB" sz="2200" dirty="0" smtClean="0"/>
              <a:t>)</a:t>
            </a: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 can also provide testimony from experts, reports and other reliable and credible documentary and digital evidence to help understand a </a:t>
            </a:r>
            <a:r>
              <a:rPr lang="en-GB" sz="2200" dirty="0">
                <a:solidFill>
                  <a:srgbClr val="0000FF"/>
                </a:solidFill>
              </a:rPr>
              <a:t>particular context, country and population </a:t>
            </a:r>
          </a:p>
        </p:txBody>
      </p:sp>
    </p:spTree>
    <p:extLst>
      <p:ext uri="{BB962C8B-B14F-4D97-AF65-F5344CB8AC3E}">
        <p14:creationId xmlns:p14="http://schemas.microsoft.com/office/powerpoint/2010/main" val="1854541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9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224-229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540351022"/>
              </p:ext>
            </p:extLst>
          </p:nvPr>
        </p:nvGraphicFramePr>
        <p:xfrm>
          <a:off x="395536" y="2060848"/>
          <a:ext cx="8424936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4725144"/>
            <a:ext cx="8640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Identifying </a:t>
            </a:r>
            <a:r>
              <a:rPr lang="en-GB" sz="2200" dirty="0">
                <a:solidFill>
                  <a:srgbClr val="0000FF"/>
                </a:solidFill>
              </a:rPr>
              <a:t>potential patterns</a:t>
            </a:r>
            <a:r>
              <a:rPr lang="en-GB" sz="2200" dirty="0"/>
              <a:t> constitutes the last step of the process of analysing evidence (</a:t>
            </a:r>
            <a:r>
              <a:rPr lang="en-GB" sz="2200" b="1" dirty="0"/>
              <a:t>step 4</a:t>
            </a:r>
            <a:r>
              <a:rPr lang="en-GB" sz="2200" dirty="0"/>
              <a:t>) - you must establish whether the crimes/violations were </a:t>
            </a:r>
            <a:r>
              <a:rPr lang="en-GB" sz="2200" dirty="0">
                <a:solidFill>
                  <a:srgbClr val="0000FF"/>
                </a:solidFill>
              </a:rPr>
              <a:t>isolated incidents </a:t>
            </a:r>
            <a:r>
              <a:rPr lang="en-GB" sz="2200" dirty="0"/>
              <a:t>or whether they </a:t>
            </a:r>
            <a:r>
              <a:rPr lang="en-GB" sz="2200" dirty="0">
                <a:solidFill>
                  <a:srgbClr val="0000FF"/>
                </a:solidFill>
              </a:rPr>
              <a:t>shared common features </a:t>
            </a:r>
            <a:r>
              <a:rPr lang="en-GB" sz="2200" dirty="0"/>
              <a:t>with other similar incidents</a:t>
            </a:r>
          </a:p>
        </p:txBody>
      </p:sp>
    </p:spTree>
    <p:extLst>
      <p:ext uri="{BB962C8B-B14F-4D97-AF65-F5344CB8AC3E}">
        <p14:creationId xmlns:p14="http://schemas.microsoft.com/office/powerpoint/2010/main" val="1013487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224-229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Responsibility/Annex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2060848"/>
            <a:ext cx="8496944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WHY IS IT IMPORTANT?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Identifying patterns can </a:t>
            </a:r>
            <a:r>
              <a:rPr lang="en-GB" sz="2200" dirty="0" smtClean="0">
                <a:solidFill>
                  <a:srgbClr val="0000FF"/>
                </a:solidFill>
              </a:rPr>
              <a:t>help </a:t>
            </a:r>
            <a:r>
              <a:rPr lang="en-GB" sz="2200" dirty="0">
                <a:solidFill>
                  <a:srgbClr val="0000FF"/>
                </a:solidFill>
              </a:rPr>
              <a:t>to strengthen a case </a:t>
            </a:r>
            <a:r>
              <a:rPr lang="en-GB" sz="2200" dirty="0">
                <a:solidFill>
                  <a:srgbClr val="000000"/>
                </a:solidFill>
              </a:rPr>
              <a:t>and </a:t>
            </a:r>
            <a:r>
              <a:rPr lang="en-GB" sz="2200" dirty="0" smtClean="0">
                <a:solidFill>
                  <a:srgbClr val="000000"/>
                </a:solidFill>
              </a:rPr>
              <a:t>also </a:t>
            </a:r>
            <a:r>
              <a:rPr lang="en-GB" sz="2200" dirty="0">
                <a:solidFill>
                  <a:srgbClr val="0000FF"/>
                </a:solidFill>
              </a:rPr>
              <a:t>help establish certain legal elements </a:t>
            </a:r>
            <a:r>
              <a:rPr lang="en-GB" sz="2200" dirty="0"/>
              <a:t>or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giv</a:t>
            </a:r>
            <a:r>
              <a:rPr lang="en-GB" sz="2200" dirty="0" smtClean="0"/>
              <a:t>e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you </a:t>
            </a:r>
            <a:r>
              <a:rPr lang="en-GB" sz="2200" dirty="0">
                <a:solidFill>
                  <a:srgbClr val="0000FF"/>
                </a:solidFill>
              </a:rPr>
              <a:t>clues</a:t>
            </a:r>
            <a:r>
              <a:rPr lang="en-GB" sz="2200" dirty="0">
                <a:solidFill>
                  <a:srgbClr val="000000"/>
                </a:solidFill>
              </a:rPr>
              <a:t> that sexual violence </a:t>
            </a:r>
            <a:r>
              <a:rPr lang="en-GB" sz="2200" dirty="0">
                <a:solidFill>
                  <a:srgbClr val="0000FF"/>
                </a:solidFill>
              </a:rPr>
              <a:t>may be taking place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For instance, if you can demonstrate that an act of sexual violence is not an isolated act but is part of a pattern of violations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a widespread or systematic attack against a civilian population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you</a:t>
            </a:r>
            <a:r>
              <a:rPr lang="en-GB" sz="2200" dirty="0"/>
              <a:t> can ensure a proper qualification of the act as an </a:t>
            </a:r>
            <a:r>
              <a:rPr lang="en-GB" sz="2200" dirty="0">
                <a:solidFill>
                  <a:srgbClr val="0000FF"/>
                </a:solidFill>
              </a:rPr>
              <a:t>international crime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This may also help you to </a:t>
            </a:r>
            <a:r>
              <a:rPr lang="en-GB" sz="2200" dirty="0">
                <a:solidFill>
                  <a:srgbClr val="0000FF"/>
                </a:solidFill>
              </a:rPr>
              <a:t>contextualise sexual violence </a:t>
            </a:r>
            <a:r>
              <a:rPr lang="en-GB" sz="2200" dirty="0">
                <a:solidFill>
                  <a:srgbClr val="000000"/>
                </a:solidFill>
              </a:rPr>
              <a:t>and </a:t>
            </a:r>
            <a:r>
              <a:rPr lang="en-GB" sz="2200" dirty="0">
                <a:solidFill>
                  <a:srgbClr val="0000FF"/>
                </a:solidFill>
              </a:rPr>
              <a:t>link an act to high level/remote perpetrators</a:t>
            </a:r>
          </a:p>
        </p:txBody>
      </p:sp>
    </p:spTree>
    <p:extLst>
      <p:ext uri="{BB962C8B-B14F-4D97-AF65-F5344CB8AC3E}">
        <p14:creationId xmlns:p14="http://schemas.microsoft.com/office/powerpoint/2010/main" val="101844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224-229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4941168"/>
            <a:ext cx="850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200" dirty="0"/>
              <a:t>Certain of these tools may use </a:t>
            </a:r>
            <a:r>
              <a:rPr lang="en-GB" sz="2200" dirty="0">
                <a:solidFill>
                  <a:srgbClr val="0000FF"/>
                </a:solidFill>
              </a:rPr>
              <a:t>advanced technologies </a:t>
            </a:r>
            <a:r>
              <a:rPr lang="en-GB" sz="2200" dirty="0"/>
              <a:t>but you can also look for patterns using </a:t>
            </a:r>
            <a:r>
              <a:rPr lang="en-GB" sz="2200" dirty="0">
                <a:solidFill>
                  <a:srgbClr val="0000FF"/>
                </a:solidFill>
              </a:rPr>
              <a:t>basic tools </a:t>
            </a:r>
            <a:r>
              <a:rPr lang="en-GB" sz="2200" dirty="0"/>
              <a:t>and</a:t>
            </a:r>
            <a:r>
              <a:rPr lang="en-GB" sz="2200" dirty="0">
                <a:solidFill>
                  <a:srgbClr val="0000FF"/>
                </a:solidFill>
              </a:rPr>
              <a:t> your analytical skills </a:t>
            </a:r>
            <a:r>
              <a:rPr lang="en-GB" sz="2200" dirty="0"/>
              <a:t>to assess the evidence you have gathered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2420888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00FF"/>
                </a:solidFill>
              </a:rPr>
              <a:t>Methods and tools </a:t>
            </a:r>
            <a:r>
              <a:rPr lang="en-GB" sz="2200" dirty="0"/>
              <a:t>that you can use to find patterns may include: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2" y="2996952"/>
            <a:ext cx="8784976" cy="1664324"/>
            <a:chOff x="314437" y="2631321"/>
            <a:chExt cx="8431558" cy="1608885"/>
          </a:xfrm>
        </p:grpSpPr>
        <p:sp>
          <p:nvSpPr>
            <p:cNvPr id="15" name="Freeform 14"/>
            <p:cNvSpPr/>
            <p:nvPr/>
          </p:nvSpPr>
          <p:spPr>
            <a:xfrm>
              <a:off x="314437" y="2631321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b="1" dirty="0">
                  <a:solidFill>
                    <a:srgbClr val="000000"/>
                  </a:solidFill>
                </a:rPr>
                <a:t>Typologies of crimes</a:t>
              </a:r>
              <a:r>
                <a:rPr lang="en-IE" sz="2400" b="1" dirty="0" smtClean="0">
                  <a:solidFill>
                    <a:srgbClr val="000000"/>
                  </a:solidFill>
                </a:rPr>
                <a:t>/ violations</a:t>
              </a:r>
              <a:endParaRPr lang="nl-NL" sz="24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479949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300" b="1" dirty="0">
                  <a:solidFill>
                    <a:srgbClr val="000000"/>
                  </a:solidFill>
                </a:rPr>
                <a:t>Searchable </a:t>
              </a:r>
              <a:r>
                <a:rPr lang="en-IE" sz="2400" b="1" dirty="0">
                  <a:solidFill>
                    <a:srgbClr val="000000"/>
                  </a:solidFill>
                </a:rPr>
                <a:t>databases</a:t>
              </a:r>
              <a:endParaRPr lang="nl-NL" sz="24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633903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b="1" dirty="0">
                  <a:solidFill>
                    <a:srgbClr val="000000"/>
                  </a:solidFill>
                </a:rPr>
                <a:t>Statistical analysis</a:t>
              </a:r>
              <a:endParaRPr lang="nl-NL" sz="24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678785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b="1" kern="1200" dirty="0">
                  <a:solidFill>
                    <a:srgbClr val="000000"/>
                  </a:solidFill>
                </a:rPr>
                <a:t>Crime mapping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1946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9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224-229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Individual Criminal Responsibility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276872"/>
            <a:ext cx="8640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 You should try to develop </a:t>
            </a:r>
            <a:r>
              <a:rPr lang="en-GB" sz="2200" dirty="0">
                <a:solidFill>
                  <a:srgbClr val="0000FF"/>
                </a:solidFill>
              </a:rPr>
              <a:t>typologies of crimes/violations</a:t>
            </a:r>
            <a:r>
              <a:rPr lang="en-GB" sz="2200" dirty="0"/>
              <a:t> by looking for </a:t>
            </a:r>
            <a:r>
              <a:rPr lang="en-GB" sz="2200" dirty="0">
                <a:solidFill>
                  <a:srgbClr val="0000FF"/>
                </a:solidFill>
              </a:rPr>
              <a:t>similarities</a:t>
            </a:r>
            <a:r>
              <a:rPr lang="en-GB" sz="2200" dirty="0"/>
              <a:t> between different incidents relating to </a:t>
            </a:r>
          </a:p>
          <a:p>
            <a:pPr algn="ctr"/>
            <a:r>
              <a:rPr lang="en-GB" sz="2200" dirty="0">
                <a:solidFill>
                  <a:srgbClr val="0000FF"/>
                </a:solidFill>
              </a:rPr>
              <a:t>one or more </a:t>
            </a:r>
            <a:r>
              <a:rPr lang="en-GB" sz="2200" dirty="0"/>
              <a:t>of the following: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67544" y="3573016"/>
            <a:ext cx="8208912" cy="2552782"/>
            <a:chOff x="994890" y="3502593"/>
            <a:chExt cx="7082211" cy="2911218"/>
          </a:xfrm>
        </p:grpSpPr>
        <p:sp>
          <p:nvSpPr>
            <p:cNvPr id="15" name="Freeform 14"/>
            <p:cNvSpPr/>
            <p:nvPr/>
          </p:nvSpPr>
          <p:spPr>
            <a:xfrm>
              <a:off x="994890" y="3502593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chemeClr val="tx1"/>
                  </a:solidFill>
                </a:rPr>
                <a:t>Profile of victims</a:t>
              </a:r>
              <a:endParaRPr lang="nl-NL" sz="2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429400" y="3502593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6000" tIns="234000" rIns="216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Profile of perpetrators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5863910" y="3502593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B073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Modus operandi</a:t>
              </a:r>
              <a:r>
                <a:rPr lang="en-IE" sz="2400" dirty="0" smtClean="0">
                  <a:solidFill>
                    <a:srgbClr val="000000"/>
                  </a:solidFill>
                </a:rPr>
                <a:t>/ method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1857072" y="5085897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Geographical area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4874710" y="5085897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Time period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9949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226-227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695319263"/>
              </p:ext>
            </p:extLst>
          </p:nvPr>
        </p:nvGraphicFramePr>
        <p:xfrm>
          <a:off x="251520" y="1844824"/>
          <a:ext cx="856895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5322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226-227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70830850"/>
              </p:ext>
            </p:extLst>
          </p:nvPr>
        </p:nvGraphicFramePr>
        <p:xfrm>
          <a:off x="302320" y="1854116"/>
          <a:ext cx="8568952" cy="4391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060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227-228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9 -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988840"/>
            <a:ext cx="8712968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In addition to assessing evidence against the </a:t>
            </a:r>
            <a:r>
              <a:rPr lang="en-GB" sz="2200" dirty="0">
                <a:solidFill>
                  <a:srgbClr val="0000FF"/>
                </a:solidFill>
              </a:rPr>
              <a:t>questions </a:t>
            </a:r>
            <a:r>
              <a:rPr lang="en-GB" sz="2200" dirty="0"/>
              <a:t>mentioned, you can also use </a:t>
            </a:r>
            <a:r>
              <a:rPr lang="en-GB" sz="2200" dirty="0">
                <a:solidFill>
                  <a:srgbClr val="0000FF"/>
                </a:solidFill>
              </a:rPr>
              <a:t>tools and methodologies </a:t>
            </a:r>
            <a:r>
              <a:rPr lang="en-GB" sz="2200" dirty="0"/>
              <a:t>to conduct </a:t>
            </a:r>
            <a:r>
              <a:rPr lang="en-GB" sz="2200" dirty="0">
                <a:solidFill>
                  <a:srgbClr val="0000FF"/>
                </a:solidFill>
              </a:rPr>
              <a:t>crime pattern analysis </a:t>
            </a:r>
            <a:r>
              <a:rPr lang="en-GB" sz="2200" dirty="0"/>
              <a:t>and strengthen CARSV evidence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Databases</a:t>
            </a:r>
            <a:r>
              <a:rPr lang="en-GB" sz="2200" dirty="0"/>
              <a:t> that are in place to organise and store information can be very useful analysis too</a:t>
            </a:r>
            <a:r>
              <a:rPr lang="en-GB" sz="2200" dirty="0">
                <a:solidFill>
                  <a:srgbClr val="000000"/>
                </a:solidFill>
              </a:rPr>
              <a:t>ls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even basic ones can allow for </a:t>
            </a:r>
            <a:r>
              <a:rPr lang="en-GB" sz="2200" dirty="0">
                <a:solidFill>
                  <a:srgbClr val="0000FF"/>
                </a:solidFill>
              </a:rPr>
              <a:t>searching with different criteria </a:t>
            </a:r>
            <a:r>
              <a:rPr lang="en-GB" sz="2200" dirty="0"/>
              <a:t>and more advanced ones can bring up original electronic files 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Statistical analysis </a:t>
            </a:r>
            <a:r>
              <a:rPr lang="en-GB" sz="2200" dirty="0"/>
              <a:t>of mass violations (e.g. number of victims, </a:t>
            </a:r>
            <a:r>
              <a:rPr lang="en-GB" sz="2200" dirty="0" smtClean="0"/>
              <a:t>victimisation </a:t>
            </a:r>
            <a:r>
              <a:rPr lang="en-GB" sz="2200" dirty="0"/>
              <a:t>between groups, gender,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ethnicity</a:t>
            </a:r>
            <a:r>
              <a:rPr lang="en-GB" sz="2200" dirty="0" smtClean="0"/>
              <a:t>) </a:t>
            </a:r>
            <a:r>
              <a:rPr lang="en-GB" sz="2200" dirty="0"/>
              <a:t>can also provide useful evidence </a:t>
            </a:r>
            <a:r>
              <a:rPr lang="mr-IN" sz="2200" dirty="0"/>
              <a:t>–</a:t>
            </a:r>
            <a:r>
              <a:rPr lang="en-GB" sz="2200" dirty="0"/>
              <a:t> sources may include </a:t>
            </a:r>
            <a:r>
              <a:rPr lang="en-GB" sz="2200" dirty="0">
                <a:solidFill>
                  <a:srgbClr val="0000FF"/>
                </a:solidFill>
              </a:rPr>
              <a:t>surveys, medical records, prison records, displacement flows, refugee registration</a:t>
            </a:r>
          </a:p>
        </p:txBody>
      </p:sp>
    </p:spTree>
    <p:extLst>
      <p:ext uri="{BB962C8B-B14F-4D97-AF65-F5344CB8AC3E}">
        <p14:creationId xmlns:p14="http://schemas.microsoft.com/office/powerpoint/2010/main" val="889226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D. Identifying patterns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227-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228,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9 -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916832"/>
            <a:ext cx="8496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Crime mapping </a:t>
            </a:r>
            <a:r>
              <a:rPr lang="en-GB" sz="2200" dirty="0"/>
              <a:t>using geographic information system (GIS) or other </a:t>
            </a:r>
            <a:r>
              <a:rPr lang="en-GB" sz="2200" dirty="0">
                <a:solidFill>
                  <a:srgbClr val="0000FF"/>
                </a:solidFill>
              </a:rPr>
              <a:t>scientific tools </a:t>
            </a:r>
            <a:r>
              <a:rPr lang="en-GB" sz="2200" dirty="0"/>
              <a:t>can be useful in plotting movements of troops or populations </a:t>
            </a:r>
            <a:r>
              <a:rPr lang="mr-IN" sz="2200" dirty="0"/>
              <a:t>–</a:t>
            </a:r>
            <a:r>
              <a:rPr lang="en-GB" sz="2200" dirty="0"/>
              <a:t> simple hand-drawn mapping using approximate locations can also be used to identify </a:t>
            </a:r>
            <a:r>
              <a:rPr lang="en-GB" sz="2200" dirty="0">
                <a:solidFill>
                  <a:srgbClr val="0000FF"/>
                </a:solidFill>
              </a:rPr>
              <a:t>correlations</a:t>
            </a:r>
            <a:r>
              <a:rPr lang="en-GB" sz="2200" dirty="0"/>
              <a:t> with different violations, </a:t>
            </a:r>
            <a:r>
              <a:rPr lang="en-GB" sz="2200" dirty="0">
                <a:solidFill>
                  <a:srgbClr val="0000FF"/>
                </a:solidFill>
              </a:rPr>
              <a:t>timeline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patterns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845448210"/>
              </p:ext>
            </p:extLst>
          </p:nvPr>
        </p:nvGraphicFramePr>
        <p:xfrm>
          <a:off x="-816731" y="3850752"/>
          <a:ext cx="424847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59832" y="4005064"/>
            <a:ext cx="56166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200" dirty="0"/>
              <a:t>Crime pattern analysis - looking for and identifying patterns-  is a very </a:t>
            </a:r>
            <a:r>
              <a:rPr lang="en-GB" sz="2200" dirty="0">
                <a:solidFill>
                  <a:srgbClr val="0000FF"/>
                </a:solidFill>
              </a:rPr>
              <a:t>important step </a:t>
            </a:r>
            <a:r>
              <a:rPr lang="en-GB" sz="2200" dirty="0"/>
              <a:t>in assessing CARSV evidence collected</a:t>
            </a:r>
          </a:p>
        </p:txBody>
      </p:sp>
    </p:spTree>
    <p:extLst>
      <p:ext uri="{BB962C8B-B14F-4D97-AF65-F5344CB8AC3E}">
        <p14:creationId xmlns:p14="http://schemas.microsoft.com/office/powerpoint/2010/main" val="395653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Analysing</a:t>
            </a:r>
            <a:r>
              <a:rPr lang="en-US" sz="3600" b="1" dirty="0" smtClean="0"/>
              <a:t> </a:t>
            </a:r>
            <a:r>
              <a:rPr lang="en-US" sz="3600" b="1" dirty="0"/>
              <a:t>evidence and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213-214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Types of 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Evidence </a:t>
            </a:r>
            <a:endParaRPr lang="fr-CH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708920"/>
            <a:ext cx="87129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If you document CARSV, you must be able to apply </a:t>
            </a:r>
            <a:r>
              <a:rPr lang="en-GB" sz="2200" dirty="0">
                <a:solidFill>
                  <a:srgbClr val="0000FF"/>
                </a:solidFill>
              </a:rPr>
              <a:t>basic evidence analysis skills</a:t>
            </a:r>
            <a:r>
              <a:rPr lang="en-GB" sz="2200" dirty="0"/>
              <a:t> and know how to </a:t>
            </a:r>
            <a:r>
              <a:rPr lang="en-GB" sz="2200" dirty="0">
                <a:solidFill>
                  <a:srgbClr val="0000FF"/>
                </a:solidFill>
              </a:rPr>
              <a:t>organise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evaluate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strengthen </a:t>
            </a:r>
            <a:r>
              <a:rPr lang="en-GB" sz="2200" dirty="0"/>
              <a:t>the evidence you have collected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Collection and analysis of information </a:t>
            </a:r>
            <a:r>
              <a:rPr lang="en-GB" sz="2200" dirty="0">
                <a:solidFill>
                  <a:srgbClr val="0000FF"/>
                </a:solidFill>
              </a:rPr>
              <a:t>feed off each other </a:t>
            </a:r>
            <a:r>
              <a:rPr lang="mr-IN" sz="2200" dirty="0"/>
              <a:t>–</a:t>
            </a:r>
            <a:r>
              <a:rPr lang="en-GB" sz="2200" dirty="0"/>
              <a:t> it is an </a:t>
            </a:r>
            <a:r>
              <a:rPr lang="en-GB" sz="2200" dirty="0" err="1">
                <a:solidFill>
                  <a:srgbClr val="0000FF"/>
                </a:solidFill>
              </a:rPr>
              <a:t>ongoing</a:t>
            </a:r>
            <a:r>
              <a:rPr lang="en-GB" sz="2200" dirty="0">
                <a:solidFill>
                  <a:srgbClr val="0000FF"/>
                </a:solidFill>
              </a:rPr>
              <a:t> process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/>
              <a:t>analysis of existing evidence informs additional information gathering which in </a:t>
            </a:r>
            <a:r>
              <a:rPr lang="en-GB" sz="2200" dirty="0" smtClean="0"/>
              <a:t>turn </a:t>
            </a:r>
            <a:r>
              <a:rPr lang="en-GB" sz="2200" dirty="0"/>
              <a:t>requires further analysis again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Thorough evaluation and analysis is essential to inform the </a:t>
            </a:r>
            <a:r>
              <a:rPr lang="en-GB" sz="2200" dirty="0">
                <a:solidFill>
                  <a:srgbClr val="0000FF"/>
                </a:solidFill>
              </a:rPr>
              <a:t>documentation strategy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00"/>
                </a:solidFill>
              </a:rPr>
              <a:t>avoid </a:t>
            </a:r>
            <a:r>
              <a:rPr lang="en-GB" sz="2200" dirty="0">
                <a:solidFill>
                  <a:srgbClr val="0000FF"/>
                </a:solidFill>
              </a:rPr>
              <a:t>evidentiary gaps </a:t>
            </a:r>
            <a:r>
              <a:rPr lang="en-GB" sz="2200" dirty="0">
                <a:solidFill>
                  <a:srgbClr val="000000"/>
                </a:solidFill>
              </a:rPr>
              <a:t>and </a:t>
            </a:r>
            <a:r>
              <a:rPr lang="en-GB" sz="2200" dirty="0">
                <a:solidFill>
                  <a:srgbClr val="0000FF"/>
                </a:solidFill>
              </a:rPr>
              <a:t>unnecessary interviews</a:t>
            </a:r>
            <a:r>
              <a:rPr lang="en-GB" sz="2200" dirty="0">
                <a:solidFill>
                  <a:srgbClr val="000000"/>
                </a:solidFill>
              </a:rPr>
              <a:t> with victims/witness where information is strong enough</a:t>
            </a:r>
            <a:endParaRPr lang="en-GB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6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Analysing</a:t>
            </a:r>
            <a:r>
              <a:rPr lang="en-US" sz="3600" b="1" dirty="0" smtClean="0"/>
              <a:t> </a:t>
            </a:r>
            <a:r>
              <a:rPr lang="en-US" sz="3600" b="1" dirty="0"/>
              <a:t>evidence and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35372985"/>
              </p:ext>
            </p:extLst>
          </p:nvPr>
        </p:nvGraphicFramePr>
        <p:xfrm>
          <a:off x="611560" y="1412776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963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Analysing </a:t>
            </a:r>
            <a:r>
              <a:rPr lang="en-US" sz="3600" b="1" dirty="0" smtClean="0"/>
              <a:t>CARSV </a:t>
            </a:r>
            <a:r>
              <a:rPr lang="en-US" sz="3600" b="1" dirty="0"/>
              <a:t>information key steps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213-214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204864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After each interview and after collecting other CARSV information, you should </a:t>
            </a:r>
            <a:r>
              <a:rPr lang="en-GB" sz="2200" dirty="0">
                <a:solidFill>
                  <a:srgbClr val="0000FF"/>
                </a:solidFill>
              </a:rPr>
              <a:t>take stock </a:t>
            </a:r>
            <a:r>
              <a:rPr lang="en-GB" sz="2200" dirty="0"/>
              <a:t>and consider the following </a:t>
            </a:r>
            <a:r>
              <a:rPr lang="en-GB" sz="2200" dirty="0">
                <a:solidFill>
                  <a:srgbClr val="0000FF"/>
                </a:solidFill>
              </a:rPr>
              <a:t>steps</a:t>
            </a:r>
            <a:r>
              <a:rPr lang="en-GB" sz="2200" dirty="0"/>
              <a:t>: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73052902"/>
              </p:ext>
            </p:extLst>
          </p:nvPr>
        </p:nvGraphicFramePr>
        <p:xfrm>
          <a:off x="311472" y="3429000"/>
          <a:ext cx="828092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645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Analysing </a:t>
            </a:r>
            <a:r>
              <a:rPr lang="en-US" sz="3600" b="1" dirty="0" smtClean="0"/>
              <a:t>CARSV </a:t>
            </a:r>
            <a:r>
              <a:rPr lang="en-US" sz="3600" b="1" dirty="0"/>
              <a:t>information key steps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213-214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Interviewing and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204864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After each interview and after collecting other CARSV information, you should </a:t>
            </a:r>
            <a:r>
              <a:rPr lang="en-GB" sz="2200" dirty="0">
                <a:solidFill>
                  <a:srgbClr val="0000FF"/>
                </a:solidFill>
              </a:rPr>
              <a:t>take stock </a:t>
            </a:r>
            <a:r>
              <a:rPr lang="en-GB" sz="2200" dirty="0"/>
              <a:t>and consider the following </a:t>
            </a:r>
            <a:r>
              <a:rPr lang="en-GB" sz="2200" dirty="0">
                <a:solidFill>
                  <a:srgbClr val="0000FF"/>
                </a:solidFill>
              </a:rPr>
              <a:t>steps</a:t>
            </a:r>
            <a:r>
              <a:rPr lang="en-GB" sz="2200" dirty="0"/>
              <a:t>: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93380859"/>
              </p:ext>
            </p:extLst>
          </p:nvPr>
        </p:nvGraphicFramePr>
        <p:xfrm>
          <a:off x="340544" y="3429000"/>
          <a:ext cx="828092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600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Evaluating information </a:t>
            </a:r>
            <a:r>
              <a:rPr lang="mr-IN" sz="3600" b="1" dirty="0"/>
              <a:t>–</a:t>
            </a:r>
            <a:r>
              <a:rPr lang="en-US" sz="3600" b="1" dirty="0"/>
              <a:t> general principles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215, 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Types of 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Evidence</a:t>
            </a:r>
          </a:p>
          <a:p>
            <a:pPr algn="ctr"/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11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Interviewing and Module 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7504" y="2025908"/>
            <a:ext cx="88673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You must evaluate all CARSV information collected for </a:t>
            </a:r>
            <a:r>
              <a:rPr lang="en-GB" sz="2200" dirty="0">
                <a:solidFill>
                  <a:srgbClr val="0000FF"/>
                </a:solidFill>
              </a:rPr>
              <a:t>both credibility</a:t>
            </a:r>
            <a:r>
              <a:rPr lang="en-GB" sz="2200" dirty="0"/>
              <a:t> and </a:t>
            </a:r>
            <a:r>
              <a:rPr lang="en-GB" sz="2200" dirty="0" smtClean="0">
                <a:solidFill>
                  <a:srgbClr val="0000FF"/>
                </a:solidFill>
              </a:rPr>
              <a:t>validity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r>
              <a:rPr lang="en-GB" sz="2200" dirty="0">
                <a:solidFill>
                  <a:srgbClr val="000000"/>
                </a:solidFill>
              </a:rPr>
              <a:t>	</a:t>
            </a:r>
            <a:r>
              <a:rPr lang="en-GB" sz="2200" dirty="0"/>
              <a:t>1. </a:t>
            </a:r>
            <a:r>
              <a:rPr lang="en-GB" sz="2200" u="sng" dirty="0"/>
              <a:t>Credibility</a:t>
            </a:r>
            <a:r>
              <a:rPr lang="en-GB" sz="2200" dirty="0"/>
              <a:t>: is the source trustworthy?</a:t>
            </a:r>
          </a:p>
          <a:p>
            <a:pPr algn="just"/>
            <a:r>
              <a:rPr lang="en-GB" sz="2200" dirty="0"/>
              <a:t>	2. </a:t>
            </a:r>
            <a:r>
              <a:rPr lang="en-GB" sz="2200" u="sng" dirty="0"/>
              <a:t>Validity</a:t>
            </a:r>
            <a:r>
              <a:rPr lang="en-GB" sz="2200" dirty="0"/>
              <a:t>: is the information accurate/does it reflect the truth?</a:t>
            </a:r>
          </a:p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Do this </a:t>
            </a:r>
            <a:r>
              <a:rPr lang="en-GB" sz="2200" dirty="0">
                <a:solidFill>
                  <a:srgbClr val="0000FF"/>
                </a:solidFill>
              </a:rPr>
              <a:t>separately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a source can be credible but provide inaccurate information </a:t>
            </a:r>
            <a:r>
              <a:rPr lang="en-GB" sz="2200" dirty="0" smtClean="0"/>
              <a:t>(e.g</a:t>
            </a:r>
            <a:r>
              <a:rPr lang="en-GB" sz="2200" dirty="0"/>
              <a:t>. a witness who in good faith but mistakenly identifies a perpetrator linked to another </a:t>
            </a:r>
            <a:r>
              <a:rPr lang="en-GB" sz="2200" dirty="0" smtClean="0"/>
              <a:t>attack)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Keep</a:t>
            </a:r>
            <a:r>
              <a:rPr lang="en-GB" sz="2200" dirty="0" smtClean="0">
                <a:solidFill>
                  <a:srgbClr val="0000FF"/>
                </a:solidFill>
              </a:rPr>
              <a:t> your work product/notes of evaluation separate </a:t>
            </a:r>
            <a:r>
              <a:rPr lang="en-GB" sz="2200" dirty="0" smtClean="0"/>
              <a:t>from the evidence itself &amp; limit </a:t>
            </a:r>
            <a:r>
              <a:rPr lang="en-GB" sz="2200" dirty="0"/>
              <a:t>yourself to </a:t>
            </a:r>
            <a:r>
              <a:rPr lang="en-GB" sz="2200" dirty="0" smtClean="0"/>
              <a:t>evaluating </a:t>
            </a:r>
            <a:r>
              <a:rPr lang="en-GB" sz="2200" dirty="0" smtClean="0">
                <a:solidFill>
                  <a:srgbClr val="0000FF"/>
                </a:solidFill>
              </a:rPr>
              <a:t>testimonial </a:t>
            </a:r>
            <a:r>
              <a:rPr lang="en-GB" sz="2200" dirty="0">
                <a:solidFill>
                  <a:srgbClr val="0000FF"/>
                </a:solidFill>
              </a:rPr>
              <a:t>information </a:t>
            </a:r>
            <a:r>
              <a:rPr lang="mr-IN" sz="2200" dirty="0"/>
              <a:t>–</a:t>
            </a:r>
            <a:r>
              <a:rPr lang="en-GB" sz="2200" dirty="0"/>
              <a:t> evaluating </a:t>
            </a:r>
            <a:r>
              <a:rPr lang="en-GB" sz="2200" dirty="0">
                <a:solidFill>
                  <a:srgbClr val="0000FF"/>
                </a:solidFill>
              </a:rPr>
              <a:t>other types of information</a:t>
            </a:r>
            <a:r>
              <a:rPr lang="en-GB" sz="2200" dirty="0"/>
              <a:t> usually requires </a:t>
            </a:r>
            <a:r>
              <a:rPr lang="en-GB" sz="2200" dirty="0">
                <a:solidFill>
                  <a:srgbClr val="0000FF"/>
                </a:solidFill>
              </a:rPr>
              <a:t>specialist forensic skills</a:t>
            </a:r>
          </a:p>
          <a:p>
            <a:pPr algn="just"/>
            <a:endParaRPr lang="en-GB" sz="2200" dirty="0"/>
          </a:p>
        </p:txBody>
      </p:sp>
      <p:pic>
        <p:nvPicPr>
          <p:cNvPr id="11" name="Picture 2" descr="C:\Users\Niamh\AppData\Local\Microsoft\Windows\Temporary Internet Files\Content.IE5\3V23CDHY\australatina___stop_sign_by_australatina-d6g2yu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509120"/>
            <a:ext cx="605719" cy="55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32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Evaluating testimonial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216-219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7504" y="2276872"/>
            <a:ext cx="9036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In assessing the credibility of sources and validity of information you should consider the following: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496443"/>
              </p:ext>
            </p:extLst>
          </p:nvPr>
        </p:nvGraphicFramePr>
        <p:xfrm>
          <a:off x="611560" y="3098405"/>
          <a:ext cx="7920880" cy="324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5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0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094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CREDIBILITY</a:t>
                      </a:r>
                      <a:r>
                        <a:rPr lang="en-GB" sz="2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000" baseline="0" dirty="0">
                          <a:solidFill>
                            <a:schemeClr val="tx1"/>
                          </a:solidFill>
                        </a:rPr>
                        <a:t>OF SOURCES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0000"/>
                          </a:solidFill>
                        </a:rPr>
                        <a:t>VALIDITY</a:t>
                      </a:r>
                      <a:r>
                        <a:rPr lang="en-GB" sz="20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000" baseline="0" dirty="0">
                          <a:solidFill>
                            <a:srgbClr val="000000"/>
                          </a:solidFill>
                        </a:rPr>
                        <a:t>OF INFORMATION</a:t>
                      </a:r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9968"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GB" sz="1800" b="1" dirty="0"/>
                        <a:t>Who</a:t>
                      </a:r>
                      <a:r>
                        <a:rPr lang="en-GB" sz="1800" baseline="0" dirty="0"/>
                        <a:t> </a:t>
                      </a:r>
                      <a:r>
                        <a:rPr lang="en-GB" sz="1800" dirty="0"/>
                        <a:t>provided testimony</a:t>
                      </a:r>
                      <a:r>
                        <a:rPr lang="en-GB" sz="1800" baseline="0" dirty="0"/>
                        <a:t> </a:t>
                      </a:r>
                      <a:r>
                        <a:rPr lang="mr-IN" sz="1800" baseline="0" dirty="0"/>
                        <a:t>–</a:t>
                      </a:r>
                      <a:r>
                        <a:rPr lang="en-GB" sz="1800" baseline="0" dirty="0"/>
                        <a:t> what are their political, social, familiar or other group associations?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GB" sz="1800" baseline="0" dirty="0"/>
                        <a:t>In what </a:t>
                      </a:r>
                      <a:r>
                        <a:rPr lang="en-GB" sz="1800" b="1" baseline="0" dirty="0"/>
                        <a:t>capacity</a:t>
                      </a:r>
                      <a:r>
                        <a:rPr lang="en-GB" sz="1800" baseline="0" dirty="0"/>
                        <a:t> are they testifying e.g. victim, eyewitness, expert witness, pattern witness?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GB" sz="1800" baseline="0" dirty="0"/>
                        <a:t>What is their </a:t>
                      </a:r>
                      <a:r>
                        <a:rPr lang="en-GB" sz="1800" b="1" baseline="0" dirty="0"/>
                        <a:t>motivation</a:t>
                      </a:r>
                      <a:r>
                        <a:rPr lang="en-GB" sz="1800" baseline="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800" dirty="0"/>
                        <a:t>Can</a:t>
                      </a:r>
                      <a:r>
                        <a:rPr lang="en-GB" sz="1800" baseline="0" dirty="0"/>
                        <a:t> you check the facts for </a:t>
                      </a:r>
                      <a:r>
                        <a:rPr lang="en-GB" sz="1800" b="1" baseline="0" dirty="0"/>
                        <a:t>accuracy</a:t>
                      </a:r>
                      <a:r>
                        <a:rPr lang="en-GB" sz="1800" baseline="0" dirty="0"/>
                        <a:t>?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800" baseline="0" dirty="0"/>
                        <a:t>Is the information </a:t>
                      </a:r>
                      <a:r>
                        <a:rPr lang="en-GB" sz="1800" b="1" baseline="0" dirty="0"/>
                        <a:t>detailed</a:t>
                      </a:r>
                      <a:r>
                        <a:rPr lang="en-GB" sz="1800" baseline="0" dirty="0"/>
                        <a:t> and </a:t>
                      </a:r>
                      <a:r>
                        <a:rPr lang="en-GB" sz="1800" b="1" baseline="0" dirty="0"/>
                        <a:t>plausible</a:t>
                      </a:r>
                      <a:r>
                        <a:rPr lang="en-GB" sz="1800" baseline="0" dirty="0"/>
                        <a:t>?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800" baseline="0" dirty="0"/>
                        <a:t>Are there </a:t>
                      </a:r>
                      <a:r>
                        <a:rPr lang="en-GB" sz="1800" b="1" baseline="0" dirty="0"/>
                        <a:t>inconsistencies</a:t>
                      </a:r>
                      <a:r>
                        <a:rPr lang="en-GB" sz="1800" b="1" baseline="0" dirty="0" smtClean="0"/>
                        <a:t>/ contradictions/gaps </a:t>
                      </a:r>
                      <a:r>
                        <a:rPr lang="en-GB" sz="1800" baseline="0" dirty="0"/>
                        <a:t>in chronology?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800" baseline="0" dirty="0"/>
                        <a:t>Can you </a:t>
                      </a:r>
                      <a:r>
                        <a:rPr lang="en-GB" sz="1800" b="1" baseline="0" dirty="0"/>
                        <a:t>explain</a:t>
                      </a:r>
                      <a:r>
                        <a:rPr lang="en-GB" sz="1800" baseline="0" dirty="0"/>
                        <a:t> them?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632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Evaluating testimonial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217-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219, 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11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Interviewing </a:t>
            </a:r>
          </a:p>
          <a:p>
            <a:pPr algn="ctr"/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15 </a:t>
            </a:r>
            <a:r>
              <a:rPr lang="mr-IN" sz="1700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 Trauma and Module 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16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7504" y="1988840"/>
            <a:ext cx="9036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DEALING WITH INCONSISTENCIES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348880"/>
            <a:ext cx="87849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Discrepancies</a:t>
            </a:r>
            <a:r>
              <a:rPr lang="en-GB" sz="2200" dirty="0"/>
              <a:t> within individual testimonies about what happened (e.g. time of day, location, number of people present) </a:t>
            </a:r>
            <a:r>
              <a:rPr lang="en-GB" sz="2200" dirty="0">
                <a:solidFill>
                  <a:srgbClr val="0000FF"/>
                </a:solidFill>
              </a:rPr>
              <a:t>are </a:t>
            </a:r>
            <a:r>
              <a:rPr lang="en-GB" sz="2200" dirty="0" smtClean="0">
                <a:solidFill>
                  <a:srgbClr val="0000FF"/>
                </a:solidFill>
              </a:rPr>
              <a:t>common </a:t>
            </a:r>
            <a:r>
              <a:rPr lang="mr-IN" sz="2200" dirty="0" smtClean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a </a:t>
            </a:r>
            <a:r>
              <a:rPr lang="en-GB" sz="2200" dirty="0">
                <a:solidFill>
                  <a:srgbClr val="000000"/>
                </a:solidFill>
              </a:rPr>
              <a:t>testimony may </a:t>
            </a:r>
            <a:r>
              <a:rPr lang="en-GB" sz="2200" dirty="0">
                <a:solidFill>
                  <a:srgbClr val="0000FF"/>
                </a:solidFill>
              </a:rPr>
              <a:t>contradict</a:t>
            </a:r>
            <a:r>
              <a:rPr lang="en-GB" sz="2200" dirty="0">
                <a:solidFill>
                  <a:srgbClr val="000000"/>
                </a:solidFill>
              </a:rPr>
              <a:t> other testimonies or information gathered about the same event, </a:t>
            </a:r>
            <a:r>
              <a:rPr lang="en-GB" sz="2200" dirty="0" smtClean="0">
                <a:solidFill>
                  <a:srgbClr val="000000"/>
                </a:solidFill>
              </a:rPr>
              <a:t>but </a:t>
            </a:r>
            <a:r>
              <a:rPr lang="en-GB" sz="2200" dirty="0">
                <a:solidFill>
                  <a:srgbClr val="000000"/>
                </a:solidFill>
              </a:rPr>
              <a:t>this </a:t>
            </a:r>
            <a:r>
              <a:rPr lang="en-GB" sz="2200" dirty="0" smtClean="0">
                <a:solidFill>
                  <a:srgbClr val="000000"/>
                </a:solidFill>
              </a:rPr>
              <a:t>may </a:t>
            </a:r>
            <a:r>
              <a:rPr lang="en-GB" sz="2200" dirty="0">
                <a:solidFill>
                  <a:srgbClr val="000000"/>
                </a:solidFill>
              </a:rPr>
              <a:t>not </a:t>
            </a:r>
            <a:r>
              <a:rPr lang="en-GB" sz="2200" dirty="0" smtClean="0"/>
              <a:t>necessarily</a:t>
            </a:r>
            <a:r>
              <a:rPr lang="en-GB" sz="2200" dirty="0" smtClean="0">
                <a:solidFill>
                  <a:srgbClr val="FF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mean </a:t>
            </a:r>
            <a:r>
              <a:rPr lang="en-GB" sz="2200" dirty="0">
                <a:solidFill>
                  <a:srgbClr val="000000"/>
                </a:solidFill>
              </a:rPr>
              <a:t>it </a:t>
            </a:r>
            <a:r>
              <a:rPr lang="en-GB" sz="2200" dirty="0" smtClean="0">
                <a:solidFill>
                  <a:srgbClr val="000000"/>
                </a:solidFill>
              </a:rPr>
              <a:t>is </a:t>
            </a:r>
            <a:r>
              <a:rPr lang="en-GB" sz="2200" dirty="0">
                <a:solidFill>
                  <a:srgbClr val="000000"/>
                </a:solidFill>
              </a:rPr>
              <a:t>not credible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Sometimes, information may not appear to </a:t>
            </a:r>
            <a:r>
              <a:rPr lang="en-GB" sz="2200" dirty="0">
                <a:solidFill>
                  <a:srgbClr val="0000FF"/>
                </a:solidFill>
              </a:rPr>
              <a:t>make sense </a:t>
            </a:r>
            <a:r>
              <a:rPr lang="en-GB" sz="2200" dirty="0"/>
              <a:t>or the sequence of even</a:t>
            </a:r>
            <a:r>
              <a:rPr lang="en-GB" sz="2200" dirty="0">
                <a:solidFill>
                  <a:srgbClr val="000000"/>
                </a:solidFill>
              </a:rPr>
              <a:t>ts</a:t>
            </a:r>
            <a:r>
              <a:rPr lang="en-GB" sz="2200" dirty="0"/>
              <a:t> may seem </a:t>
            </a:r>
            <a:r>
              <a:rPr lang="en-GB" sz="2200" dirty="0">
                <a:solidFill>
                  <a:srgbClr val="0000FF"/>
                </a:solidFill>
              </a:rPr>
              <a:t>odd to us</a:t>
            </a:r>
            <a:r>
              <a:rPr lang="en-GB" sz="2200" dirty="0">
                <a:solidFill>
                  <a:srgbClr val="000000"/>
                </a:solidFill>
              </a:rPr>
              <a:t>, while it is </a:t>
            </a:r>
            <a:r>
              <a:rPr lang="en-GB" sz="2200" dirty="0">
                <a:solidFill>
                  <a:srgbClr val="0000FF"/>
                </a:solidFill>
              </a:rPr>
              <a:t>in fact the truth</a:t>
            </a:r>
          </a:p>
        </p:txBody>
      </p:sp>
      <p:sp>
        <p:nvSpPr>
          <p:cNvPr id="13" name="Bevel 12"/>
          <p:cNvSpPr/>
          <p:nvPr/>
        </p:nvSpPr>
        <p:spPr>
          <a:xfrm>
            <a:off x="467544" y="5229200"/>
            <a:ext cx="8208912" cy="1296144"/>
          </a:xfrm>
          <a:prstGeom prst="bevel">
            <a:avLst/>
          </a:prstGeom>
          <a:solidFill>
            <a:srgbClr val="93AD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Inconsistencies and contractions do </a:t>
            </a:r>
            <a:r>
              <a:rPr lang="en-GB" sz="2200" b="1" dirty="0">
                <a:solidFill>
                  <a:srgbClr val="000000"/>
                </a:solidFill>
              </a:rPr>
              <a:t>not necessarily </a:t>
            </a:r>
            <a:r>
              <a:rPr lang="mr-IN" sz="2200" b="1" dirty="0" smtClean="0">
                <a:solidFill>
                  <a:srgbClr val="000000"/>
                </a:solidFill>
              </a:rPr>
              <a:t>–</a:t>
            </a:r>
            <a:r>
              <a:rPr lang="en-GB" sz="2200" b="1" dirty="0" smtClean="0">
                <a:solidFill>
                  <a:srgbClr val="000000"/>
                </a:solidFill>
              </a:rPr>
              <a:t> and often do not - </a:t>
            </a:r>
            <a:r>
              <a:rPr lang="en-GB" sz="2200" dirty="0" smtClean="0">
                <a:solidFill>
                  <a:srgbClr val="000000"/>
                </a:solidFill>
              </a:rPr>
              <a:t>mean </a:t>
            </a:r>
            <a:r>
              <a:rPr lang="en-GB" sz="2200" dirty="0">
                <a:solidFill>
                  <a:srgbClr val="000000"/>
                </a:solidFill>
              </a:rPr>
              <a:t>that a witness is </a:t>
            </a:r>
            <a:r>
              <a:rPr lang="en-GB" sz="2200" b="1" dirty="0" smtClean="0">
                <a:solidFill>
                  <a:srgbClr val="000000"/>
                </a:solidFill>
              </a:rPr>
              <a:t>lying, </a:t>
            </a:r>
            <a:r>
              <a:rPr lang="en-GB" sz="2200" b="1" dirty="0">
                <a:solidFill>
                  <a:srgbClr val="000000"/>
                </a:solidFill>
              </a:rPr>
              <a:t>dishonest </a:t>
            </a:r>
            <a:r>
              <a:rPr lang="en-GB" sz="2200" dirty="0">
                <a:solidFill>
                  <a:srgbClr val="000000"/>
                </a:solidFill>
              </a:rPr>
              <a:t>or </a:t>
            </a:r>
            <a:r>
              <a:rPr lang="en-GB" sz="2200" dirty="0" smtClean="0">
                <a:solidFill>
                  <a:srgbClr val="000000"/>
                </a:solidFill>
              </a:rPr>
              <a:t>that the information is </a:t>
            </a:r>
            <a:r>
              <a:rPr lang="en-GB" sz="2200" b="1" dirty="0" smtClean="0">
                <a:solidFill>
                  <a:srgbClr val="000000"/>
                </a:solidFill>
              </a:rPr>
              <a:t>unreliable</a:t>
            </a:r>
            <a:endParaRPr lang="en-GB" sz="2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92250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70720</TotalTime>
  <Words>3087</Words>
  <PresentationFormat>On-screen Show (4:3)</PresentationFormat>
  <Paragraphs>444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(Headings)</vt:lpstr>
      <vt:lpstr>Calibri</vt:lpstr>
      <vt:lpstr>Candara</vt:lpstr>
      <vt:lpstr>Mangal</vt:lpstr>
      <vt:lpstr>Wingdings</vt:lpstr>
      <vt:lpstr>IICI Powerpoint template</vt:lpstr>
      <vt:lpstr>Module 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A. Evaluating testimonial information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2018-02-19T15:17:47Z</cp:lastPrinted>
  <dcterms:created xsi:type="dcterms:W3CDTF">2012-04-10T06:25:38Z</dcterms:created>
  <dcterms:modified xsi:type="dcterms:W3CDTF">2018-05-10T08:54:04Z</dcterms:modified>
</cp:coreProperties>
</file>