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4"/>
  </p:notesMasterIdLst>
  <p:handoutMasterIdLst>
    <p:handoutMasterId r:id="rId25"/>
  </p:handoutMasterIdLst>
  <p:sldIdLst>
    <p:sldId id="281" r:id="rId2"/>
    <p:sldId id="303" r:id="rId3"/>
    <p:sldId id="603" r:id="rId4"/>
    <p:sldId id="604" r:id="rId5"/>
    <p:sldId id="605" r:id="rId6"/>
    <p:sldId id="606" r:id="rId7"/>
    <p:sldId id="608" r:id="rId8"/>
    <p:sldId id="613" r:id="rId9"/>
    <p:sldId id="611" r:id="rId10"/>
    <p:sldId id="607" r:id="rId11"/>
    <p:sldId id="601" r:id="rId12"/>
    <p:sldId id="569" r:id="rId13"/>
    <p:sldId id="614" r:id="rId14"/>
    <p:sldId id="616" r:id="rId15"/>
    <p:sldId id="617" r:id="rId16"/>
    <p:sldId id="618" r:id="rId17"/>
    <p:sldId id="619" r:id="rId18"/>
    <p:sldId id="620" r:id="rId19"/>
    <p:sldId id="622" r:id="rId20"/>
    <p:sldId id="623" r:id="rId21"/>
    <p:sldId id="624" r:id="rId22"/>
    <p:sldId id="625" r:id="rId23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84D6"/>
    <a:srgbClr val="90C1FF"/>
    <a:srgbClr val="C0F2C7"/>
    <a:srgbClr val="B073D6"/>
    <a:srgbClr val="B5A2E4"/>
    <a:srgbClr val="74ACD7"/>
    <a:srgbClr val="BDB4FF"/>
    <a:srgbClr val="C2C2CB"/>
    <a:srgbClr val="64A6D7"/>
    <a:srgbClr val="93A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82720" autoAdjust="0"/>
  </p:normalViewPr>
  <p:slideViewPr>
    <p:cSldViewPr>
      <p:cViewPr varScale="1">
        <p:scale>
          <a:sx n="45" d="100"/>
          <a:sy n="45" d="100"/>
        </p:scale>
        <p:origin x="181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GB" sz="2800" noProof="0" dirty="0" smtClean="0"/>
            <a:t>Explain the forms, scope &amp; specific impacts of CARSV against men and boys </a:t>
          </a:r>
          <a:endParaRPr lang="en-GB" sz="2800" noProof="0" dirty="0"/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7F0F372D-0340-D94A-923A-761ECDC7C4AD}">
      <dgm:prSet phldrT="[Text]" custT="1"/>
      <dgm:spPr/>
      <dgm:t>
        <a:bodyPr/>
        <a:lstStyle/>
        <a:p>
          <a:r>
            <a:rPr lang="en-GB" sz="2800" noProof="0" dirty="0" smtClean="0"/>
            <a:t>Recognise common myths and indicators of male-directed sexual violence</a:t>
          </a:r>
          <a:endParaRPr lang="en-US" sz="2800" dirty="0"/>
        </a:p>
      </dgm:t>
    </dgm:pt>
    <dgm:pt modelId="{D744AF1D-6998-7A40-BBF5-4DE7D19DF837}" type="parTrans" cxnId="{4BE4D943-A6DF-F64E-BA04-A98C95E1CDE9}">
      <dgm:prSet/>
      <dgm:spPr/>
      <dgm:t>
        <a:bodyPr/>
        <a:lstStyle/>
        <a:p>
          <a:endParaRPr lang="en-GB"/>
        </a:p>
      </dgm:t>
    </dgm:pt>
    <dgm:pt modelId="{AD284AAA-E435-104B-93FE-A38A9E87EDAA}" type="sibTrans" cxnId="{4BE4D943-A6DF-F64E-BA04-A98C95E1CDE9}">
      <dgm:prSet/>
      <dgm:spPr/>
      <dgm:t>
        <a:bodyPr/>
        <a:lstStyle/>
        <a:p>
          <a:endParaRPr lang="en-GB"/>
        </a:p>
      </dgm:t>
    </dgm:pt>
    <dgm:pt modelId="{7DECE83E-F879-5B4D-A34A-75D36BBD82B2}">
      <dgm:prSet phldrT="[Text]" custT="1"/>
      <dgm:spPr/>
      <dgm:t>
        <a:bodyPr/>
        <a:lstStyle/>
        <a:p>
          <a:r>
            <a:rPr lang="en-GB" sz="2800" noProof="0" dirty="0" smtClean="0"/>
            <a:t>Identify the legal and practical obstacles faced by male victims</a:t>
          </a:r>
          <a:endParaRPr lang="en-US" sz="2800" dirty="0">
            <a:solidFill>
              <a:srgbClr val="000000"/>
            </a:solidFill>
          </a:endParaRPr>
        </a:p>
      </dgm:t>
    </dgm:pt>
    <dgm:pt modelId="{13701293-C120-414C-AE35-177358A252F4}" type="parTrans" cxnId="{50CC4EB1-B700-6D45-9A1E-B3C4E455977B}">
      <dgm:prSet/>
      <dgm:spPr/>
    </dgm:pt>
    <dgm:pt modelId="{1743394E-649B-CB41-8A1D-3B49F2931085}" type="sibTrans" cxnId="{50CC4EB1-B700-6D45-9A1E-B3C4E455977B}">
      <dgm:prSet/>
      <dgm:spPr/>
    </dgm:pt>
    <dgm:pt modelId="{2A5EC00E-4C9A-314B-9724-507CD359A1AF}">
      <dgm:prSet phldrT="[Text]" custT="1"/>
      <dgm:spPr/>
      <dgm:t>
        <a:bodyPr/>
        <a:lstStyle/>
        <a:p>
          <a:r>
            <a:rPr lang="en-GB" sz="2800" noProof="0" dirty="0" smtClean="0"/>
            <a:t>Identify helpful </a:t>
          </a:r>
          <a:r>
            <a:rPr lang="en-GB" sz="2800" noProof="0" dirty="0" smtClean="0">
              <a:solidFill>
                <a:srgbClr val="000000"/>
              </a:solidFill>
            </a:rPr>
            <a:t>approaches to overcome challenges during documentation </a:t>
          </a:r>
          <a:endParaRPr lang="en-US" sz="2800" dirty="0">
            <a:solidFill>
              <a:srgbClr val="000000"/>
            </a:solidFill>
          </a:endParaRPr>
        </a:p>
      </dgm:t>
    </dgm:pt>
    <dgm:pt modelId="{B311B139-6E8E-6448-9213-E0D332659206}" type="parTrans" cxnId="{AA71BAC8-6759-B142-A0D9-B06E1E1845F8}">
      <dgm:prSet/>
      <dgm:spPr/>
    </dgm:pt>
    <dgm:pt modelId="{A27219E5-3AE7-FB4F-900E-DCB6FE6AF56A}" type="sibTrans" cxnId="{AA71BAC8-6759-B142-A0D9-B06E1E1845F8}">
      <dgm:prSet/>
      <dgm:spPr/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31ACF3-DDD7-3642-8380-07A79243BF07}" type="pres">
      <dgm:prSet presAssocID="{8A1DAD83-92A2-F44F-BB49-8CE29989EBF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1DBEF75B-A78C-AA41-A3B6-A082DF1A9A91}" type="pres">
      <dgm:prSet presAssocID="{7F0F372D-0340-D94A-923A-761ECDC7C4A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B2CE5-3DE9-DC4C-95B3-CCBB599270E2}" type="pres">
      <dgm:prSet presAssocID="{AD284AAA-E435-104B-93FE-A38A9E87EDAA}" presName="spacer" presStyleCnt="0"/>
      <dgm:spPr/>
    </dgm:pt>
    <dgm:pt modelId="{CF9E4F82-8D41-9B4B-B55C-B61F1308AE9D}" type="pres">
      <dgm:prSet presAssocID="{7DECE83E-F879-5B4D-A34A-75D36BBD82B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F3ABD2-4760-194C-92FE-17DD0E6498AE}" type="pres">
      <dgm:prSet presAssocID="{1743394E-649B-CB41-8A1D-3B49F2931085}" presName="spacer" presStyleCnt="0"/>
      <dgm:spPr/>
    </dgm:pt>
    <dgm:pt modelId="{F3392F46-A6FE-4541-B218-709E44A3DDA8}" type="pres">
      <dgm:prSet presAssocID="{2A5EC00E-4C9A-314B-9724-507CD359A1A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5D79CB0-395F-0D4C-ABD2-FA4DE5667D53}" type="presOf" srcId="{7DECE83E-F879-5B4D-A34A-75D36BBD82B2}" destId="{CF9E4F82-8D41-9B4B-B55C-B61F1308AE9D}" srcOrd="0" destOrd="0" presId="urn:microsoft.com/office/officeart/2005/8/layout/vList2"/>
    <dgm:cxn modelId="{4BE4D943-A6DF-F64E-BA04-A98C95E1CDE9}" srcId="{AF58B104-90D0-7C4E-88F3-3C91887B0204}" destId="{7F0F372D-0340-D94A-923A-761ECDC7C4AD}" srcOrd="1" destOrd="0" parTransId="{D744AF1D-6998-7A40-BBF5-4DE7D19DF837}" sibTransId="{AD284AAA-E435-104B-93FE-A38A9E87EDAA}"/>
    <dgm:cxn modelId="{223DF23D-0FE6-AE47-9598-FEC600EAF38E}" type="presOf" srcId="{2A5EC00E-4C9A-314B-9724-507CD359A1AF}" destId="{F3392F46-A6FE-4541-B218-709E44A3DDA8}" srcOrd="0" destOrd="0" presId="urn:microsoft.com/office/officeart/2005/8/layout/vList2"/>
    <dgm:cxn modelId="{9CFA75F6-E322-8843-8A9E-1D493668D3B5}" type="presOf" srcId="{AF58B104-90D0-7C4E-88F3-3C91887B0204}" destId="{7D1A884F-0458-884B-9AC6-061EA8E16002}" srcOrd="0" destOrd="0" presId="urn:microsoft.com/office/officeart/2005/8/layout/vList2"/>
    <dgm:cxn modelId="{AA71BAC8-6759-B142-A0D9-B06E1E1845F8}" srcId="{AF58B104-90D0-7C4E-88F3-3C91887B0204}" destId="{2A5EC00E-4C9A-314B-9724-507CD359A1AF}" srcOrd="3" destOrd="0" parTransId="{B311B139-6E8E-6448-9213-E0D332659206}" sibTransId="{A27219E5-3AE7-FB4F-900E-DCB6FE6AF56A}"/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50CC4EB1-B700-6D45-9A1E-B3C4E455977B}" srcId="{AF58B104-90D0-7C4E-88F3-3C91887B0204}" destId="{7DECE83E-F879-5B4D-A34A-75D36BBD82B2}" srcOrd="2" destOrd="0" parTransId="{13701293-C120-414C-AE35-177358A252F4}" sibTransId="{1743394E-649B-CB41-8A1D-3B49F2931085}"/>
    <dgm:cxn modelId="{2B7FBE27-85F4-C04E-B99D-1DF448AB71A2}" type="presOf" srcId="{7F0F372D-0340-D94A-923A-761ECDC7C4AD}" destId="{1DBEF75B-A78C-AA41-A3B6-A082DF1A9A91}" srcOrd="0" destOrd="0" presId="urn:microsoft.com/office/officeart/2005/8/layout/vList2"/>
    <dgm:cxn modelId="{6DEEBB87-4F7D-7A44-9392-01220B39CB1D}" type="presOf" srcId="{8A1DAD83-92A2-F44F-BB49-8CE29989EBFD}" destId="{8A31ACF3-DDD7-3642-8380-07A79243BF07}" srcOrd="0" destOrd="0" presId="urn:microsoft.com/office/officeart/2005/8/layout/vList2"/>
    <dgm:cxn modelId="{620176F9-6584-144B-8DAD-BD7CF3748B00}" type="presParOf" srcId="{7D1A884F-0458-884B-9AC6-061EA8E16002}" destId="{8A31ACF3-DDD7-3642-8380-07A79243BF07}" srcOrd="0" destOrd="0" presId="urn:microsoft.com/office/officeart/2005/8/layout/vList2"/>
    <dgm:cxn modelId="{BBC6875D-4B17-C947-9201-5AA353355BA5}" type="presParOf" srcId="{7D1A884F-0458-884B-9AC6-061EA8E16002}" destId="{F6032BB9-B179-3E4F-8540-A7EDA6589A6E}" srcOrd="1" destOrd="0" presId="urn:microsoft.com/office/officeart/2005/8/layout/vList2"/>
    <dgm:cxn modelId="{904B1DDB-53C6-644D-8099-385907DBADD5}" type="presParOf" srcId="{7D1A884F-0458-884B-9AC6-061EA8E16002}" destId="{1DBEF75B-A78C-AA41-A3B6-A082DF1A9A91}" srcOrd="2" destOrd="0" presId="urn:microsoft.com/office/officeart/2005/8/layout/vList2"/>
    <dgm:cxn modelId="{5768D269-97EE-A34E-8689-237C6C255668}" type="presParOf" srcId="{7D1A884F-0458-884B-9AC6-061EA8E16002}" destId="{C59B2CE5-3DE9-DC4C-95B3-CCBB599270E2}" srcOrd="3" destOrd="0" presId="urn:microsoft.com/office/officeart/2005/8/layout/vList2"/>
    <dgm:cxn modelId="{3FB213DA-C706-2040-997D-0399B5F3D9D8}" type="presParOf" srcId="{7D1A884F-0458-884B-9AC6-061EA8E16002}" destId="{CF9E4F82-8D41-9B4B-B55C-B61F1308AE9D}" srcOrd="4" destOrd="0" presId="urn:microsoft.com/office/officeart/2005/8/layout/vList2"/>
    <dgm:cxn modelId="{841E7A2B-E933-0A46-BF4C-141D58822D2A}" type="presParOf" srcId="{7D1A884F-0458-884B-9AC6-061EA8E16002}" destId="{65F3ABD2-4760-194C-92FE-17DD0E6498AE}" srcOrd="5" destOrd="0" presId="urn:microsoft.com/office/officeart/2005/8/layout/vList2"/>
    <dgm:cxn modelId="{B2C2755E-5C28-844B-A777-D23C0923684A}" type="presParOf" srcId="{7D1A884F-0458-884B-9AC6-061EA8E16002}" destId="{F3392F46-A6FE-4541-B218-709E44A3DDA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3BA47C-E633-4847-9446-85AC9A73E1C5}" type="doc">
      <dgm:prSet loTypeId="urn:microsoft.com/office/officeart/2005/8/layout/default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EBC23C7E-BA3D-2241-9902-06964D27D489}">
      <dgm:prSet phldrT="[Text]" custT="1"/>
      <dgm:spPr/>
      <dgm:t>
        <a:bodyPr/>
        <a:lstStyle/>
        <a:p>
          <a:r>
            <a:rPr lang="en-GB" sz="2300" dirty="0" smtClean="0"/>
            <a:t> Serious </a:t>
          </a:r>
          <a:r>
            <a:rPr lang="en-GB" sz="2300" b="1" dirty="0" smtClean="0"/>
            <a:t>under-reporting </a:t>
          </a:r>
          <a:r>
            <a:rPr lang="en-GB" sz="2300" dirty="0" smtClean="0"/>
            <a:t>by male victims who fear disbelief/labelling as homosexuals </a:t>
          </a:r>
          <a:endParaRPr lang="en-GB" sz="2300" b="0" dirty="0"/>
        </a:p>
      </dgm:t>
    </dgm:pt>
    <dgm:pt modelId="{9BA691EC-57CE-CE4E-ACD2-91335251E60F}" type="parTrans" cxnId="{25C53174-C616-FB49-8D10-C48080116C17}">
      <dgm:prSet/>
      <dgm:spPr/>
      <dgm:t>
        <a:bodyPr/>
        <a:lstStyle/>
        <a:p>
          <a:endParaRPr lang="en-GB"/>
        </a:p>
      </dgm:t>
    </dgm:pt>
    <dgm:pt modelId="{E109E8FE-6784-DD4C-A3B8-A791461F792B}" type="sibTrans" cxnId="{25C53174-C616-FB49-8D10-C48080116C17}">
      <dgm:prSet/>
      <dgm:spPr/>
      <dgm:t>
        <a:bodyPr/>
        <a:lstStyle/>
        <a:p>
          <a:endParaRPr lang="en-GB"/>
        </a:p>
      </dgm:t>
    </dgm:pt>
    <dgm:pt modelId="{0D4D8AB2-649C-994A-848B-7400A94A4CAC}">
      <dgm:prSet phldrT="[Text]"/>
      <dgm:spPr/>
      <dgm:t>
        <a:bodyPr/>
        <a:lstStyle/>
        <a:p>
          <a:r>
            <a:rPr lang="en-GB" b="1" dirty="0" smtClean="0"/>
            <a:t>Criminalisation</a:t>
          </a:r>
          <a:r>
            <a:rPr lang="en-GB" dirty="0" smtClean="0"/>
            <a:t> of same-sex acts in certain countries  </a:t>
          </a:r>
          <a:endParaRPr lang="en-GB" dirty="0"/>
        </a:p>
      </dgm:t>
    </dgm:pt>
    <dgm:pt modelId="{02C14323-AC65-F246-897F-44E92EB771EB}" type="parTrans" cxnId="{EB0072C9-5A7D-0C4E-8ACF-DF9E05F9C0F8}">
      <dgm:prSet/>
      <dgm:spPr/>
      <dgm:t>
        <a:bodyPr/>
        <a:lstStyle/>
        <a:p>
          <a:endParaRPr lang="en-GB"/>
        </a:p>
      </dgm:t>
    </dgm:pt>
    <dgm:pt modelId="{C1718118-BF9E-4949-A15C-279F2895B4BE}" type="sibTrans" cxnId="{EB0072C9-5A7D-0C4E-8ACF-DF9E05F9C0F8}">
      <dgm:prSet/>
      <dgm:spPr/>
      <dgm:t>
        <a:bodyPr/>
        <a:lstStyle/>
        <a:p>
          <a:endParaRPr lang="en-GB"/>
        </a:p>
      </dgm:t>
    </dgm:pt>
    <dgm:pt modelId="{71DD112D-31A4-CA41-B620-22CD44E24642}">
      <dgm:prSet phldrT="[Text]"/>
      <dgm:spPr/>
      <dgm:t>
        <a:bodyPr/>
        <a:lstStyle/>
        <a:p>
          <a:r>
            <a:rPr lang="en-GB" dirty="0" smtClean="0"/>
            <a:t>Endemic </a:t>
          </a:r>
          <a:r>
            <a:rPr lang="en-GB" b="1" dirty="0" smtClean="0"/>
            <a:t>lack of support services</a:t>
          </a:r>
          <a:r>
            <a:rPr lang="en-GB" dirty="0" smtClean="0"/>
            <a:t>/safe spaces for male victims</a:t>
          </a:r>
          <a:endParaRPr lang="en-GB" dirty="0"/>
        </a:p>
      </dgm:t>
    </dgm:pt>
    <dgm:pt modelId="{1D62ED6E-A491-3A4C-AC2A-ABAD269FE470}" type="parTrans" cxnId="{EE75075B-2A5D-9E42-BA1A-55EF3C124E34}">
      <dgm:prSet/>
      <dgm:spPr/>
      <dgm:t>
        <a:bodyPr/>
        <a:lstStyle/>
        <a:p>
          <a:endParaRPr lang="en-GB"/>
        </a:p>
      </dgm:t>
    </dgm:pt>
    <dgm:pt modelId="{F383DA6C-58BB-344B-BC98-E7644057C3F2}" type="sibTrans" cxnId="{EE75075B-2A5D-9E42-BA1A-55EF3C124E34}">
      <dgm:prSet/>
      <dgm:spPr/>
      <dgm:t>
        <a:bodyPr/>
        <a:lstStyle/>
        <a:p>
          <a:endParaRPr lang="en-GB"/>
        </a:p>
      </dgm:t>
    </dgm:pt>
    <dgm:pt modelId="{0589DAE2-B5A5-1B44-86FE-5A9513CFF38E}">
      <dgm:prSet phldrT="[Text]"/>
      <dgm:spPr/>
      <dgm:t>
        <a:bodyPr/>
        <a:lstStyle/>
        <a:p>
          <a:r>
            <a:rPr lang="en-GB" b="1" dirty="0" smtClean="0"/>
            <a:t>Lack of training &amp; funding</a:t>
          </a:r>
          <a:r>
            <a:rPr lang="en-GB" b="0" dirty="0" smtClean="0"/>
            <a:t> to recognise and document it</a:t>
          </a:r>
          <a:endParaRPr lang="en-GB" b="1" dirty="0"/>
        </a:p>
      </dgm:t>
    </dgm:pt>
    <dgm:pt modelId="{DA715E2B-6674-804C-AFB5-35A980009C12}" type="parTrans" cxnId="{6228638E-6663-A943-A326-90E9ED336DF3}">
      <dgm:prSet/>
      <dgm:spPr/>
      <dgm:t>
        <a:bodyPr/>
        <a:lstStyle/>
        <a:p>
          <a:endParaRPr lang="en-GB"/>
        </a:p>
      </dgm:t>
    </dgm:pt>
    <dgm:pt modelId="{C29B3C17-35B0-764E-9D5F-420EC260C71C}" type="sibTrans" cxnId="{6228638E-6663-A943-A326-90E9ED336DF3}">
      <dgm:prSet/>
      <dgm:spPr/>
      <dgm:t>
        <a:bodyPr/>
        <a:lstStyle/>
        <a:p>
          <a:endParaRPr lang="en-GB"/>
        </a:p>
      </dgm:t>
    </dgm:pt>
    <dgm:pt modelId="{EABB5210-9FCD-AB4F-93EF-CEDDEFE3B40C}">
      <dgm:prSet phldrT="[Text]"/>
      <dgm:spPr/>
      <dgm:t>
        <a:bodyPr/>
        <a:lstStyle/>
        <a:p>
          <a:r>
            <a:rPr lang="en-GB" dirty="0" smtClean="0"/>
            <a:t>Sexual nature of violence hidden under umbrella term “</a:t>
          </a:r>
          <a:r>
            <a:rPr lang="en-GB" b="1" dirty="0" smtClean="0"/>
            <a:t>torture</a:t>
          </a:r>
          <a:r>
            <a:rPr lang="en-GB" dirty="0" smtClean="0"/>
            <a:t>”</a:t>
          </a:r>
          <a:endParaRPr lang="en-GB" dirty="0"/>
        </a:p>
      </dgm:t>
    </dgm:pt>
    <dgm:pt modelId="{4D13B7DD-7F90-6F44-BCF9-010C6F55C19D}" type="parTrans" cxnId="{0B1DDA01-94AB-E340-AA3C-CA02F98A62C3}">
      <dgm:prSet/>
      <dgm:spPr/>
      <dgm:t>
        <a:bodyPr/>
        <a:lstStyle/>
        <a:p>
          <a:endParaRPr lang="en-GB"/>
        </a:p>
      </dgm:t>
    </dgm:pt>
    <dgm:pt modelId="{5AEB1A75-0516-DC46-9D79-32F7049B0043}" type="sibTrans" cxnId="{0B1DDA01-94AB-E340-AA3C-CA02F98A62C3}">
      <dgm:prSet/>
      <dgm:spPr/>
      <dgm:t>
        <a:bodyPr/>
        <a:lstStyle/>
        <a:p>
          <a:endParaRPr lang="en-GB"/>
        </a:p>
      </dgm:t>
    </dgm:pt>
    <dgm:pt modelId="{B441A643-E213-4544-B1CF-BA16E254D375}" type="pres">
      <dgm:prSet presAssocID="{283BA47C-E633-4847-9446-85AC9A73E1C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64B13D6-C465-934D-AC6B-DB852415A3BB}" type="pres">
      <dgm:prSet presAssocID="{EBC23C7E-BA3D-2241-9902-06964D27D48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87F3C5-4F76-1646-BC23-31F44E8A4827}" type="pres">
      <dgm:prSet presAssocID="{E109E8FE-6784-DD4C-A3B8-A791461F792B}" presName="sibTrans" presStyleCnt="0"/>
      <dgm:spPr/>
      <dgm:t>
        <a:bodyPr/>
        <a:lstStyle/>
        <a:p>
          <a:endParaRPr lang="en-GB"/>
        </a:p>
      </dgm:t>
    </dgm:pt>
    <dgm:pt modelId="{6AC9F13B-B42A-F741-8783-CB13543ACA6C}" type="pres">
      <dgm:prSet presAssocID="{0D4D8AB2-649C-994A-848B-7400A94A4CA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5AADA8-0AE1-724F-AC57-4A7363DB2146}" type="pres">
      <dgm:prSet presAssocID="{C1718118-BF9E-4949-A15C-279F2895B4BE}" presName="sibTrans" presStyleCnt="0"/>
      <dgm:spPr/>
      <dgm:t>
        <a:bodyPr/>
        <a:lstStyle/>
        <a:p>
          <a:endParaRPr lang="en-GB"/>
        </a:p>
      </dgm:t>
    </dgm:pt>
    <dgm:pt modelId="{AA9679A9-B545-5742-A8B4-BF98F5FA148C}" type="pres">
      <dgm:prSet presAssocID="{71DD112D-31A4-CA41-B620-22CD44E2464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1C7379-3828-3B4F-9CEC-6D89F7C46211}" type="pres">
      <dgm:prSet presAssocID="{F383DA6C-58BB-344B-BC98-E7644057C3F2}" presName="sibTrans" presStyleCnt="0"/>
      <dgm:spPr/>
      <dgm:t>
        <a:bodyPr/>
        <a:lstStyle/>
        <a:p>
          <a:endParaRPr lang="en-GB"/>
        </a:p>
      </dgm:t>
    </dgm:pt>
    <dgm:pt modelId="{434BC787-2FE0-D44F-999E-4E731811E69E}" type="pres">
      <dgm:prSet presAssocID="{0589DAE2-B5A5-1B44-86FE-5A9513CFF3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E2F978-2EB7-194D-B86D-450FA76D2A1C}" type="pres">
      <dgm:prSet presAssocID="{C29B3C17-35B0-764E-9D5F-420EC260C71C}" presName="sibTrans" presStyleCnt="0"/>
      <dgm:spPr/>
      <dgm:t>
        <a:bodyPr/>
        <a:lstStyle/>
        <a:p>
          <a:endParaRPr lang="en-GB"/>
        </a:p>
      </dgm:t>
    </dgm:pt>
    <dgm:pt modelId="{FBA19376-0943-2642-AB17-25C9EAA952F8}" type="pres">
      <dgm:prSet presAssocID="{EABB5210-9FCD-AB4F-93EF-CEDDEFE3B40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B1DDA01-94AB-E340-AA3C-CA02F98A62C3}" srcId="{283BA47C-E633-4847-9446-85AC9A73E1C5}" destId="{EABB5210-9FCD-AB4F-93EF-CEDDEFE3B40C}" srcOrd="4" destOrd="0" parTransId="{4D13B7DD-7F90-6F44-BCF9-010C6F55C19D}" sibTransId="{5AEB1A75-0516-DC46-9D79-32F7049B0043}"/>
    <dgm:cxn modelId="{51C425DE-D3D9-FD48-944E-65EEDC056C44}" type="presOf" srcId="{71DD112D-31A4-CA41-B620-22CD44E24642}" destId="{AA9679A9-B545-5742-A8B4-BF98F5FA148C}" srcOrd="0" destOrd="0" presId="urn:microsoft.com/office/officeart/2005/8/layout/default"/>
    <dgm:cxn modelId="{7787D924-0BA2-5140-B1AC-D8F3686BB83C}" type="presOf" srcId="{EBC23C7E-BA3D-2241-9902-06964D27D489}" destId="{664B13D6-C465-934D-AC6B-DB852415A3BB}" srcOrd="0" destOrd="0" presId="urn:microsoft.com/office/officeart/2005/8/layout/default"/>
    <dgm:cxn modelId="{EB0072C9-5A7D-0C4E-8ACF-DF9E05F9C0F8}" srcId="{283BA47C-E633-4847-9446-85AC9A73E1C5}" destId="{0D4D8AB2-649C-994A-848B-7400A94A4CAC}" srcOrd="1" destOrd="0" parTransId="{02C14323-AC65-F246-897F-44E92EB771EB}" sibTransId="{C1718118-BF9E-4949-A15C-279F2895B4BE}"/>
    <dgm:cxn modelId="{8FB88EA6-182F-3A45-8623-1506F194B45D}" type="presOf" srcId="{0589DAE2-B5A5-1B44-86FE-5A9513CFF38E}" destId="{434BC787-2FE0-D44F-999E-4E731811E69E}" srcOrd="0" destOrd="0" presId="urn:microsoft.com/office/officeart/2005/8/layout/default"/>
    <dgm:cxn modelId="{5AFBE209-888E-3E40-8E94-75F963E598AF}" type="presOf" srcId="{283BA47C-E633-4847-9446-85AC9A73E1C5}" destId="{B441A643-E213-4544-B1CF-BA16E254D375}" srcOrd="0" destOrd="0" presId="urn:microsoft.com/office/officeart/2005/8/layout/default"/>
    <dgm:cxn modelId="{1BBDFBFA-87E6-9047-B409-A23377042FCB}" type="presOf" srcId="{EABB5210-9FCD-AB4F-93EF-CEDDEFE3B40C}" destId="{FBA19376-0943-2642-AB17-25C9EAA952F8}" srcOrd="0" destOrd="0" presId="urn:microsoft.com/office/officeart/2005/8/layout/default"/>
    <dgm:cxn modelId="{6228638E-6663-A943-A326-90E9ED336DF3}" srcId="{283BA47C-E633-4847-9446-85AC9A73E1C5}" destId="{0589DAE2-B5A5-1B44-86FE-5A9513CFF38E}" srcOrd="3" destOrd="0" parTransId="{DA715E2B-6674-804C-AFB5-35A980009C12}" sibTransId="{C29B3C17-35B0-764E-9D5F-420EC260C71C}"/>
    <dgm:cxn modelId="{25C53174-C616-FB49-8D10-C48080116C17}" srcId="{283BA47C-E633-4847-9446-85AC9A73E1C5}" destId="{EBC23C7E-BA3D-2241-9902-06964D27D489}" srcOrd="0" destOrd="0" parTransId="{9BA691EC-57CE-CE4E-ACD2-91335251E60F}" sibTransId="{E109E8FE-6784-DD4C-A3B8-A791461F792B}"/>
    <dgm:cxn modelId="{EE75075B-2A5D-9E42-BA1A-55EF3C124E34}" srcId="{283BA47C-E633-4847-9446-85AC9A73E1C5}" destId="{71DD112D-31A4-CA41-B620-22CD44E24642}" srcOrd="2" destOrd="0" parTransId="{1D62ED6E-A491-3A4C-AC2A-ABAD269FE470}" sibTransId="{F383DA6C-58BB-344B-BC98-E7644057C3F2}"/>
    <dgm:cxn modelId="{38658474-B395-F449-A126-7A50C4486638}" type="presOf" srcId="{0D4D8AB2-649C-994A-848B-7400A94A4CAC}" destId="{6AC9F13B-B42A-F741-8783-CB13543ACA6C}" srcOrd="0" destOrd="0" presId="urn:microsoft.com/office/officeart/2005/8/layout/default"/>
    <dgm:cxn modelId="{34769527-ED1C-4C45-99BB-6D99C648ACD8}" type="presParOf" srcId="{B441A643-E213-4544-B1CF-BA16E254D375}" destId="{664B13D6-C465-934D-AC6B-DB852415A3BB}" srcOrd="0" destOrd="0" presId="urn:microsoft.com/office/officeart/2005/8/layout/default"/>
    <dgm:cxn modelId="{070ACA49-43F0-144C-B156-D620FDF8020B}" type="presParOf" srcId="{B441A643-E213-4544-B1CF-BA16E254D375}" destId="{5A87F3C5-4F76-1646-BC23-31F44E8A4827}" srcOrd="1" destOrd="0" presId="urn:microsoft.com/office/officeart/2005/8/layout/default"/>
    <dgm:cxn modelId="{25FA9BE1-1191-CB44-BEAA-CE2859EDA901}" type="presParOf" srcId="{B441A643-E213-4544-B1CF-BA16E254D375}" destId="{6AC9F13B-B42A-F741-8783-CB13543ACA6C}" srcOrd="2" destOrd="0" presId="urn:microsoft.com/office/officeart/2005/8/layout/default"/>
    <dgm:cxn modelId="{0E5AC61F-E75A-DC48-8230-3801AC6A60F9}" type="presParOf" srcId="{B441A643-E213-4544-B1CF-BA16E254D375}" destId="{C15AADA8-0AE1-724F-AC57-4A7363DB2146}" srcOrd="3" destOrd="0" presId="urn:microsoft.com/office/officeart/2005/8/layout/default"/>
    <dgm:cxn modelId="{E4212D7C-8B79-2A4C-B3CE-DD6ABF6517A1}" type="presParOf" srcId="{B441A643-E213-4544-B1CF-BA16E254D375}" destId="{AA9679A9-B545-5742-A8B4-BF98F5FA148C}" srcOrd="4" destOrd="0" presId="urn:microsoft.com/office/officeart/2005/8/layout/default"/>
    <dgm:cxn modelId="{39312DF3-A42E-5242-B929-0635A90035A3}" type="presParOf" srcId="{B441A643-E213-4544-B1CF-BA16E254D375}" destId="{471C7379-3828-3B4F-9CEC-6D89F7C46211}" srcOrd="5" destOrd="0" presId="urn:microsoft.com/office/officeart/2005/8/layout/default"/>
    <dgm:cxn modelId="{900EABFC-1413-0748-AF53-649729AF9469}" type="presParOf" srcId="{B441A643-E213-4544-B1CF-BA16E254D375}" destId="{434BC787-2FE0-D44F-999E-4E731811E69E}" srcOrd="6" destOrd="0" presId="urn:microsoft.com/office/officeart/2005/8/layout/default"/>
    <dgm:cxn modelId="{2BEB2E41-624D-764C-A7C2-4C916F8EFB0E}" type="presParOf" srcId="{B441A643-E213-4544-B1CF-BA16E254D375}" destId="{92E2F978-2EB7-194D-B86D-450FA76D2A1C}" srcOrd="7" destOrd="0" presId="urn:microsoft.com/office/officeart/2005/8/layout/default"/>
    <dgm:cxn modelId="{9A089D98-7C03-5741-AE4A-4431B574EEAA}" type="presParOf" srcId="{B441A643-E213-4544-B1CF-BA16E254D375}" destId="{FBA19376-0943-2642-AB17-25C9EAA952F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72EEBC-2934-794E-93A0-38EF5E9C152A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</dgm:pt>
    <dgm:pt modelId="{A57380C3-49ED-BF40-969C-E0133D76DAE8}">
      <dgm:prSet phldrT="[Text]" custT="1"/>
      <dgm:spPr/>
      <dgm:t>
        <a:bodyPr/>
        <a:lstStyle/>
        <a:p>
          <a:r>
            <a:rPr lang="en-GB" sz="2200" dirty="0" smtClean="0"/>
            <a:t>Detainees</a:t>
          </a:r>
          <a:endParaRPr lang="en-GB" sz="2200" dirty="0"/>
        </a:p>
      </dgm:t>
    </dgm:pt>
    <dgm:pt modelId="{93ECD522-FC3E-3740-A6A6-17E3738E5777}" type="parTrans" cxnId="{72A9B026-B447-C640-AC04-64F5FBEC6D56}">
      <dgm:prSet/>
      <dgm:spPr/>
      <dgm:t>
        <a:bodyPr/>
        <a:lstStyle/>
        <a:p>
          <a:endParaRPr lang="en-GB"/>
        </a:p>
      </dgm:t>
    </dgm:pt>
    <dgm:pt modelId="{A00523B8-B261-B147-8B17-1B869EC66CE6}" type="sibTrans" cxnId="{72A9B026-B447-C640-AC04-64F5FBEC6D56}">
      <dgm:prSet/>
      <dgm:spPr/>
      <dgm:t>
        <a:bodyPr/>
        <a:lstStyle/>
        <a:p>
          <a:endParaRPr lang="en-GB"/>
        </a:p>
      </dgm:t>
    </dgm:pt>
    <dgm:pt modelId="{09E50D3F-6FC2-784E-AB43-F5F74550F290}">
      <dgm:prSet phldrT="[Text]" custT="1"/>
      <dgm:spPr/>
      <dgm:t>
        <a:bodyPr/>
        <a:lstStyle/>
        <a:p>
          <a:r>
            <a:rPr lang="en-GB" sz="2200" noProof="0" dirty="0" smtClean="0"/>
            <a:t>Boys</a:t>
          </a:r>
          <a:endParaRPr lang="en-GB" sz="2200" noProof="0" dirty="0"/>
        </a:p>
      </dgm:t>
    </dgm:pt>
    <dgm:pt modelId="{EF832F5E-FDBB-C241-A3A9-E850B4A7BC00}" type="parTrans" cxnId="{B3ADAD78-4A0F-DE40-99AA-FA437B33127A}">
      <dgm:prSet/>
      <dgm:spPr/>
      <dgm:t>
        <a:bodyPr/>
        <a:lstStyle/>
        <a:p>
          <a:endParaRPr lang="en-GB"/>
        </a:p>
      </dgm:t>
    </dgm:pt>
    <dgm:pt modelId="{4C8F5A5D-E8E1-0D42-8061-A29B424155B4}" type="sibTrans" cxnId="{B3ADAD78-4A0F-DE40-99AA-FA437B33127A}">
      <dgm:prSet/>
      <dgm:spPr/>
      <dgm:t>
        <a:bodyPr/>
        <a:lstStyle/>
        <a:p>
          <a:endParaRPr lang="en-GB"/>
        </a:p>
      </dgm:t>
    </dgm:pt>
    <dgm:pt modelId="{780C6952-A6C1-A344-9936-097B22EA7B46}">
      <dgm:prSet phldrT="[Text]" custT="1"/>
      <dgm:spPr/>
      <dgm:t>
        <a:bodyPr/>
        <a:lstStyle/>
        <a:p>
          <a:r>
            <a:rPr lang="en-GB" sz="2200" dirty="0" smtClean="0"/>
            <a:t>Combatants</a:t>
          </a:r>
          <a:endParaRPr lang="en-GB" sz="2200" dirty="0"/>
        </a:p>
      </dgm:t>
    </dgm:pt>
    <dgm:pt modelId="{892958AA-5F9C-8645-B98B-50B0B6A7706A}" type="parTrans" cxnId="{AD332FA2-5490-7B43-A423-FA88F0B9B10A}">
      <dgm:prSet/>
      <dgm:spPr/>
      <dgm:t>
        <a:bodyPr/>
        <a:lstStyle/>
        <a:p>
          <a:endParaRPr lang="en-GB"/>
        </a:p>
      </dgm:t>
    </dgm:pt>
    <dgm:pt modelId="{A30971D5-CF7F-E94E-8EA7-981D58226AB8}" type="sibTrans" cxnId="{AD332FA2-5490-7B43-A423-FA88F0B9B10A}">
      <dgm:prSet/>
      <dgm:spPr/>
      <dgm:t>
        <a:bodyPr/>
        <a:lstStyle/>
        <a:p>
          <a:endParaRPr lang="en-GB"/>
        </a:p>
      </dgm:t>
    </dgm:pt>
    <dgm:pt modelId="{A8CB5936-6475-C04C-927D-3FCD8F443CDA}">
      <dgm:prSet phldrT="[Text]" custT="1"/>
      <dgm:spPr/>
      <dgm:t>
        <a:bodyPr/>
        <a:lstStyle/>
        <a:p>
          <a:r>
            <a:rPr lang="en-GB" sz="2200" noProof="0" dirty="0" err="1" smtClean="0"/>
            <a:t>Refu</a:t>
          </a:r>
          <a:r>
            <a:rPr lang="en-GB" sz="2200" noProof="0" dirty="0" smtClean="0"/>
            <a:t>-gees</a:t>
          </a:r>
          <a:endParaRPr lang="en-GB" sz="2200" noProof="0" dirty="0"/>
        </a:p>
      </dgm:t>
    </dgm:pt>
    <dgm:pt modelId="{7E01B357-A1BA-0845-B308-74DB75037CC2}" type="parTrans" cxnId="{7FE1E1E9-F47D-324F-9E33-435828337E1F}">
      <dgm:prSet/>
      <dgm:spPr/>
      <dgm:t>
        <a:bodyPr/>
        <a:lstStyle/>
        <a:p>
          <a:endParaRPr lang="en-GB"/>
        </a:p>
      </dgm:t>
    </dgm:pt>
    <dgm:pt modelId="{62FE193B-2750-4444-892B-5C0355F1C0E9}" type="sibTrans" cxnId="{7FE1E1E9-F47D-324F-9E33-435828337E1F}">
      <dgm:prSet/>
      <dgm:spPr/>
      <dgm:t>
        <a:bodyPr/>
        <a:lstStyle/>
        <a:p>
          <a:endParaRPr lang="en-GB"/>
        </a:p>
      </dgm:t>
    </dgm:pt>
    <dgm:pt modelId="{923B9839-359B-FE4D-9BEF-1E0C2AD8005C}" type="pres">
      <dgm:prSet presAssocID="{4772EEBC-2934-794E-93A0-38EF5E9C152A}" presName="compositeShape" presStyleCnt="0">
        <dgm:presLayoutVars>
          <dgm:chMax val="7"/>
          <dgm:dir/>
          <dgm:resizeHandles val="exact"/>
        </dgm:presLayoutVars>
      </dgm:prSet>
      <dgm:spPr/>
    </dgm:pt>
    <dgm:pt modelId="{74BF3C56-2A52-1843-BA8E-9A27B2031CAD}" type="pres">
      <dgm:prSet presAssocID="{A57380C3-49ED-BF40-969C-E0133D76DAE8}" presName="circ1" presStyleLbl="vennNode1" presStyleIdx="0" presStyleCnt="4"/>
      <dgm:spPr/>
      <dgm:t>
        <a:bodyPr/>
        <a:lstStyle/>
        <a:p>
          <a:endParaRPr lang="en-GB"/>
        </a:p>
      </dgm:t>
    </dgm:pt>
    <dgm:pt modelId="{6CFF34EE-7519-4340-8060-B61B51E64BDB}" type="pres">
      <dgm:prSet presAssocID="{A57380C3-49ED-BF40-969C-E0133D76DAE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8DA4E9-90EE-B047-B343-08A32EDFA20E}" type="pres">
      <dgm:prSet presAssocID="{09E50D3F-6FC2-784E-AB43-F5F74550F290}" presName="circ2" presStyleLbl="vennNode1" presStyleIdx="1" presStyleCnt="4"/>
      <dgm:spPr/>
      <dgm:t>
        <a:bodyPr/>
        <a:lstStyle/>
        <a:p>
          <a:endParaRPr lang="en-GB"/>
        </a:p>
      </dgm:t>
    </dgm:pt>
    <dgm:pt modelId="{833C1CCA-45C6-1D4E-9D63-BE31486FEF1C}" type="pres">
      <dgm:prSet presAssocID="{09E50D3F-6FC2-784E-AB43-F5F74550F29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8C16E9-9BBA-0246-8165-186911A9A6DB}" type="pres">
      <dgm:prSet presAssocID="{780C6952-A6C1-A344-9936-097B22EA7B46}" presName="circ3" presStyleLbl="vennNode1" presStyleIdx="2" presStyleCnt="4"/>
      <dgm:spPr/>
      <dgm:t>
        <a:bodyPr/>
        <a:lstStyle/>
        <a:p>
          <a:endParaRPr lang="en-GB"/>
        </a:p>
      </dgm:t>
    </dgm:pt>
    <dgm:pt modelId="{A9C7A076-2537-174C-9FE9-43FBC793E00C}" type="pres">
      <dgm:prSet presAssocID="{780C6952-A6C1-A344-9936-097B22EA7B4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B902F1-FFF8-5144-A5CF-FAC73099F307}" type="pres">
      <dgm:prSet presAssocID="{A8CB5936-6475-C04C-927D-3FCD8F443CDA}" presName="circ4" presStyleLbl="vennNode1" presStyleIdx="3" presStyleCnt="4"/>
      <dgm:spPr/>
      <dgm:t>
        <a:bodyPr/>
        <a:lstStyle/>
        <a:p>
          <a:endParaRPr lang="en-GB"/>
        </a:p>
      </dgm:t>
    </dgm:pt>
    <dgm:pt modelId="{D4F7EAC5-C8B6-1249-BF7E-49F1EA266FE9}" type="pres">
      <dgm:prSet presAssocID="{A8CB5936-6475-C04C-927D-3FCD8F443CDA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DB73BB7-8A13-B745-8F5D-A8A5D066B485}" type="presOf" srcId="{A8CB5936-6475-C04C-927D-3FCD8F443CDA}" destId="{40B902F1-FFF8-5144-A5CF-FAC73099F307}" srcOrd="0" destOrd="0" presId="urn:microsoft.com/office/officeart/2005/8/layout/venn1"/>
    <dgm:cxn modelId="{72A9B026-B447-C640-AC04-64F5FBEC6D56}" srcId="{4772EEBC-2934-794E-93A0-38EF5E9C152A}" destId="{A57380C3-49ED-BF40-969C-E0133D76DAE8}" srcOrd="0" destOrd="0" parTransId="{93ECD522-FC3E-3740-A6A6-17E3738E5777}" sibTransId="{A00523B8-B261-B147-8B17-1B869EC66CE6}"/>
    <dgm:cxn modelId="{54A4FBD6-BE61-414F-A2C3-F26D02C8DA73}" type="presOf" srcId="{780C6952-A6C1-A344-9936-097B22EA7B46}" destId="{A9C7A076-2537-174C-9FE9-43FBC793E00C}" srcOrd="1" destOrd="0" presId="urn:microsoft.com/office/officeart/2005/8/layout/venn1"/>
    <dgm:cxn modelId="{FCFA57B3-2E2E-C34F-80DD-9BB9F1917154}" type="presOf" srcId="{780C6952-A6C1-A344-9936-097B22EA7B46}" destId="{958C16E9-9BBA-0246-8165-186911A9A6DB}" srcOrd="0" destOrd="0" presId="urn:microsoft.com/office/officeart/2005/8/layout/venn1"/>
    <dgm:cxn modelId="{9C786E65-23BA-DF4B-ACC3-F5447C8592A6}" type="presOf" srcId="{A8CB5936-6475-C04C-927D-3FCD8F443CDA}" destId="{D4F7EAC5-C8B6-1249-BF7E-49F1EA266FE9}" srcOrd="1" destOrd="0" presId="urn:microsoft.com/office/officeart/2005/8/layout/venn1"/>
    <dgm:cxn modelId="{C057FD6E-3B16-3641-B041-2A4CEFCAE0F4}" type="presOf" srcId="{4772EEBC-2934-794E-93A0-38EF5E9C152A}" destId="{923B9839-359B-FE4D-9BEF-1E0C2AD8005C}" srcOrd="0" destOrd="0" presId="urn:microsoft.com/office/officeart/2005/8/layout/venn1"/>
    <dgm:cxn modelId="{C94D3705-D26B-8645-8A26-5055C889429E}" type="presOf" srcId="{09E50D3F-6FC2-784E-AB43-F5F74550F290}" destId="{7A8DA4E9-90EE-B047-B343-08A32EDFA20E}" srcOrd="0" destOrd="0" presId="urn:microsoft.com/office/officeart/2005/8/layout/venn1"/>
    <dgm:cxn modelId="{AD332FA2-5490-7B43-A423-FA88F0B9B10A}" srcId="{4772EEBC-2934-794E-93A0-38EF5E9C152A}" destId="{780C6952-A6C1-A344-9936-097B22EA7B46}" srcOrd="2" destOrd="0" parTransId="{892958AA-5F9C-8645-B98B-50B0B6A7706A}" sibTransId="{A30971D5-CF7F-E94E-8EA7-981D58226AB8}"/>
    <dgm:cxn modelId="{7FE1E1E9-F47D-324F-9E33-435828337E1F}" srcId="{4772EEBC-2934-794E-93A0-38EF5E9C152A}" destId="{A8CB5936-6475-C04C-927D-3FCD8F443CDA}" srcOrd="3" destOrd="0" parTransId="{7E01B357-A1BA-0845-B308-74DB75037CC2}" sibTransId="{62FE193B-2750-4444-892B-5C0355F1C0E9}"/>
    <dgm:cxn modelId="{564F0ACF-60AE-2545-9ECE-FA617F895234}" type="presOf" srcId="{09E50D3F-6FC2-784E-AB43-F5F74550F290}" destId="{833C1CCA-45C6-1D4E-9D63-BE31486FEF1C}" srcOrd="1" destOrd="0" presId="urn:microsoft.com/office/officeart/2005/8/layout/venn1"/>
    <dgm:cxn modelId="{13D5BAEE-075F-0C48-B109-4FD67A414E43}" type="presOf" srcId="{A57380C3-49ED-BF40-969C-E0133D76DAE8}" destId="{6CFF34EE-7519-4340-8060-B61B51E64BDB}" srcOrd="1" destOrd="0" presId="urn:microsoft.com/office/officeart/2005/8/layout/venn1"/>
    <dgm:cxn modelId="{B3ADAD78-4A0F-DE40-99AA-FA437B33127A}" srcId="{4772EEBC-2934-794E-93A0-38EF5E9C152A}" destId="{09E50D3F-6FC2-784E-AB43-F5F74550F290}" srcOrd="1" destOrd="0" parTransId="{EF832F5E-FDBB-C241-A3A9-E850B4A7BC00}" sibTransId="{4C8F5A5D-E8E1-0D42-8061-A29B424155B4}"/>
    <dgm:cxn modelId="{DAF7B432-B89B-B94F-ACCE-C84694487C96}" type="presOf" srcId="{A57380C3-49ED-BF40-969C-E0133D76DAE8}" destId="{74BF3C56-2A52-1843-BA8E-9A27B2031CAD}" srcOrd="0" destOrd="0" presId="urn:microsoft.com/office/officeart/2005/8/layout/venn1"/>
    <dgm:cxn modelId="{D3C9E715-B2C9-B048-B758-EF45892513A6}" type="presParOf" srcId="{923B9839-359B-FE4D-9BEF-1E0C2AD8005C}" destId="{74BF3C56-2A52-1843-BA8E-9A27B2031CAD}" srcOrd="0" destOrd="0" presId="urn:microsoft.com/office/officeart/2005/8/layout/venn1"/>
    <dgm:cxn modelId="{A818E6CC-4E12-EC40-AD88-DB000071A3C6}" type="presParOf" srcId="{923B9839-359B-FE4D-9BEF-1E0C2AD8005C}" destId="{6CFF34EE-7519-4340-8060-B61B51E64BDB}" srcOrd="1" destOrd="0" presId="urn:microsoft.com/office/officeart/2005/8/layout/venn1"/>
    <dgm:cxn modelId="{BAE3BF68-F96E-0D47-AF7D-903A85AC95E5}" type="presParOf" srcId="{923B9839-359B-FE4D-9BEF-1E0C2AD8005C}" destId="{7A8DA4E9-90EE-B047-B343-08A32EDFA20E}" srcOrd="2" destOrd="0" presId="urn:microsoft.com/office/officeart/2005/8/layout/venn1"/>
    <dgm:cxn modelId="{2D5E45E6-85BF-1C49-A7E1-B6D4C8E5F1EF}" type="presParOf" srcId="{923B9839-359B-FE4D-9BEF-1E0C2AD8005C}" destId="{833C1CCA-45C6-1D4E-9D63-BE31486FEF1C}" srcOrd="3" destOrd="0" presId="urn:microsoft.com/office/officeart/2005/8/layout/venn1"/>
    <dgm:cxn modelId="{F795810B-1B50-854D-A983-A2685CC1EEA2}" type="presParOf" srcId="{923B9839-359B-FE4D-9BEF-1E0C2AD8005C}" destId="{958C16E9-9BBA-0246-8165-186911A9A6DB}" srcOrd="4" destOrd="0" presId="urn:microsoft.com/office/officeart/2005/8/layout/venn1"/>
    <dgm:cxn modelId="{8B0B62F1-FAB4-FD49-B245-D3101147501F}" type="presParOf" srcId="{923B9839-359B-FE4D-9BEF-1E0C2AD8005C}" destId="{A9C7A076-2537-174C-9FE9-43FBC793E00C}" srcOrd="5" destOrd="0" presId="urn:microsoft.com/office/officeart/2005/8/layout/venn1"/>
    <dgm:cxn modelId="{B7DF77A0-AD46-FE4B-861D-998E343CF07E}" type="presParOf" srcId="{923B9839-359B-FE4D-9BEF-1E0C2AD8005C}" destId="{40B902F1-FFF8-5144-A5CF-FAC73099F307}" srcOrd="6" destOrd="0" presId="urn:microsoft.com/office/officeart/2005/8/layout/venn1"/>
    <dgm:cxn modelId="{16F6EB55-E5A5-8341-BC69-25E43283D4DC}" type="presParOf" srcId="{923B9839-359B-FE4D-9BEF-1E0C2AD8005C}" destId="{D4F7EAC5-C8B6-1249-BF7E-49F1EA266FE9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AEC445-20F7-DC46-8F9B-1768FC966F53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6DEC7C3-68F5-684A-A74D-CAA552D18BC5}">
      <dgm:prSet phldrT="[Text]" custT="1"/>
      <dgm:spPr/>
      <dgm:t>
        <a:bodyPr/>
        <a:lstStyle/>
        <a:p>
          <a:r>
            <a:rPr lang="en-GB" sz="1800" b="1" dirty="0" smtClean="0">
              <a:solidFill>
                <a:srgbClr val="000000"/>
              </a:solidFill>
            </a:rPr>
            <a:t>INDIVIDUAL / GANG RAPE</a:t>
          </a:r>
          <a:endParaRPr lang="en-GB" sz="1800" b="1" dirty="0">
            <a:solidFill>
              <a:srgbClr val="000000"/>
            </a:solidFill>
          </a:endParaRPr>
        </a:p>
      </dgm:t>
    </dgm:pt>
    <dgm:pt modelId="{4692E096-FA6C-4E48-A74E-3C529C33D4D0}" type="parTrans" cxnId="{7E42AE29-2710-8E4F-9F6C-EF1BB5055C08}">
      <dgm:prSet/>
      <dgm:spPr/>
      <dgm:t>
        <a:bodyPr/>
        <a:lstStyle/>
        <a:p>
          <a:endParaRPr lang="en-GB"/>
        </a:p>
      </dgm:t>
    </dgm:pt>
    <dgm:pt modelId="{E139DD07-CF1B-5345-9F7D-6C86F8AC2318}" type="sibTrans" cxnId="{7E42AE29-2710-8E4F-9F6C-EF1BB5055C08}">
      <dgm:prSet/>
      <dgm:spPr/>
      <dgm:t>
        <a:bodyPr/>
        <a:lstStyle/>
        <a:p>
          <a:endParaRPr lang="en-GB"/>
        </a:p>
      </dgm:t>
    </dgm:pt>
    <dgm:pt modelId="{0C5F783E-3DB7-A64C-BE98-7B26A5FE2876}">
      <dgm:prSet phldrT="[Text]" custT="1"/>
      <dgm:spPr/>
      <dgm:t>
        <a:bodyPr/>
        <a:lstStyle/>
        <a:p>
          <a:r>
            <a:rPr lang="en-GB" sz="1800" dirty="0" smtClean="0">
              <a:solidFill>
                <a:srgbClr val="000000"/>
              </a:solidFill>
            </a:rPr>
            <a:t>Anal rape with penis, objects</a:t>
          </a:r>
          <a:endParaRPr lang="en-GB" sz="1800" dirty="0">
            <a:solidFill>
              <a:srgbClr val="000000"/>
            </a:solidFill>
          </a:endParaRPr>
        </a:p>
      </dgm:t>
    </dgm:pt>
    <dgm:pt modelId="{CBCF41E3-389C-0446-BAC7-4B801E5E5AF8}" type="parTrans" cxnId="{57BA13E9-FF8B-0A4B-BE5C-5EFFB74666CF}">
      <dgm:prSet/>
      <dgm:spPr/>
      <dgm:t>
        <a:bodyPr/>
        <a:lstStyle/>
        <a:p>
          <a:endParaRPr lang="en-GB"/>
        </a:p>
      </dgm:t>
    </dgm:pt>
    <dgm:pt modelId="{8C2EA19B-E47D-9143-A203-EA643FAA6BED}" type="sibTrans" cxnId="{57BA13E9-FF8B-0A4B-BE5C-5EFFB74666CF}">
      <dgm:prSet/>
      <dgm:spPr/>
      <dgm:t>
        <a:bodyPr/>
        <a:lstStyle/>
        <a:p>
          <a:endParaRPr lang="en-GB"/>
        </a:p>
      </dgm:t>
    </dgm:pt>
    <dgm:pt modelId="{FB40495E-AD41-AD47-8445-31E129D5EC53}">
      <dgm:prSet phldrT="[Text]" custT="1"/>
      <dgm:spPr/>
      <dgm:t>
        <a:bodyPr/>
        <a:lstStyle/>
        <a:p>
          <a:r>
            <a:rPr lang="en-GB" sz="1800" dirty="0" smtClean="0">
              <a:solidFill>
                <a:srgbClr val="000000"/>
              </a:solidFill>
            </a:rPr>
            <a:t>Oral rape</a:t>
          </a:r>
        </a:p>
      </dgm:t>
    </dgm:pt>
    <dgm:pt modelId="{17889F45-8467-174D-B522-228AD9555724}" type="parTrans" cxnId="{F6E8B80B-35D0-B048-951E-7C060C875034}">
      <dgm:prSet/>
      <dgm:spPr/>
      <dgm:t>
        <a:bodyPr/>
        <a:lstStyle/>
        <a:p>
          <a:endParaRPr lang="en-GB"/>
        </a:p>
      </dgm:t>
    </dgm:pt>
    <dgm:pt modelId="{20EE3AA2-5B5A-5949-AA7A-151506D63F3F}" type="sibTrans" cxnId="{F6E8B80B-35D0-B048-951E-7C060C875034}">
      <dgm:prSet/>
      <dgm:spPr/>
      <dgm:t>
        <a:bodyPr/>
        <a:lstStyle/>
        <a:p>
          <a:endParaRPr lang="en-GB"/>
        </a:p>
      </dgm:t>
    </dgm:pt>
    <dgm:pt modelId="{B086CB8C-1DFB-D445-9FEF-D65B87AF6630}">
      <dgm:prSet phldrT="[Text]" custT="1"/>
      <dgm:spPr/>
      <dgm:t>
        <a:bodyPr/>
        <a:lstStyle/>
        <a:p>
          <a:r>
            <a:rPr lang="en-GB" sz="1800" b="1" dirty="0" smtClean="0">
              <a:solidFill>
                <a:srgbClr val="000000"/>
              </a:solidFill>
            </a:rPr>
            <a:t>SEXUAL HUMILIATION</a:t>
          </a:r>
          <a:endParaRPr lang="en-GB" sz="1800" b="1" dirty="0">
            <a:solidFill>
              <a:srgbClr val="000000"/>
            </a:solidFill>
          </a:endParaRPr>
        </a:p>
      </dgm:t>
    </dgm:pt>
    <dgm:pt modelId="{CFD6DC60-1BE5-3B40-AF41-AAE6BF4E713D}" type="parTrans" cxnId="{D8527AD5-DC11-704F-89F1-C6FE843D18B7}">
      <dgm:prSet/>
      <dgm:spPr/>
      <dgm:t>
        <a:bodyPr/>
        <a:lstStyle/>
        <a:p>
          <a:endParaRPr lang="en-GB"/>
        </a:p>
      </dgm:t>
    </dgm:pt>
    <dgm:pt modelId="{6264D2B8-3762-9044-B6CE-FE868133C17C}" type="sibTrans" cxnId="{D8527AD5-DC11-704F-89F1-C6FE843D18B7}">
      <dgm:prSet/>
      <dgm:spPr/>
      <dgm:t>
        <a:bodyPr/>
        <a:lstStyle/>
        <a:p>
          <a:endParaRPr lang="en-GB"/>
        </a:p>
      </dgm:t>
    </dgm:pt>
    <dgm:pt modelId="{8AE5C2EB-869B-CC46-B6D4-E3F48C22BAA0}">
      <dgm:prSet phldrT="[Text]" custT="1"/>
      <dgm:spPr/>
      <dgm:t>
        <a:bodyPr/>
        <a:lstStyle/>
        <a:p>
          <a:r>
            <a:rPr lang="en-GB" sz="1800" dirty="0" smtClean="0">
              <a:solidFill>
                <a:srgbClr val="000000"/>
              </a:solidFill>
            </a:rPr>
            <a:t>Forced nudity</a:t>
          </a:r>
          <a:endParaRPr lang="en-GB" sz="1800" dirty="0">
            <a:solidFill>
              <a:srgbClr val="000000"/>
            </a:solidFill>
          </a:endParaRPr>
        </a:p>
      </dgm:t>
    </dgm:pt>
    <dgm:pt modelId="{A431A5CB-7ED2-9E45-944B-9E55A62DF3CF}" type="parTrans" cxnId="{FFBD8568-4A3C-9D44-94DA-9457DE5C6E54}">
      <dgm:prSet/>
      <dgm:spPr/>
      <dgm:t>
        <a:bodyPr/>
        <a:lstStyle/>
        <a:p>
          <a:endParaRPr lang="en-GB"/>
        </a:p>
      </dgm:t>
    </dgm:pt>
    <dgm:pt modelId="{FE183F71-5AF1-7F49-AB09-59AD60447112}" type="sibTrans" cxnId="{FFBD8568-4A3C-9D44-94DA-9457DE5C6E54}">
      <dgm:prSet/>
      <dgm:spPr/>
      <dgm:t>
        <a:bodyPr/>
        <a:lstStyle/>
        <a:p>
          <a:endParaRPr lang="en-GB"/>
        </a:p>
      </dgm:t>
    </dgm:pt>
    <dgm:pt modelId="{1D0BD7EA-8989-0B41-810D-72D306A7B4DC}">
      <dgm:prSet phldrT="[Text]" custT="1"/>
      <dgm:spPr/>
      <dgm:t>
        <a:bodyPr/>
        <a:lstStyle/>
        <a:p>
          <a:r>
            <a:rPr lang="en-GB" sz="1800" dirty="0" smtClean="0">
              <a:solidFill>
                <a:srgbClr val="000000"/>
              </a:solidFill>
            </a:rPr>
            <a:t>Being used as mattress for rape of others </a:t>
          </a:r>
          <a:endParaRPr lang="en-GB" sz="1800" dirty="0">
            <a:solidFill>
              <a:srgbClr val="000000"/>
            </a:solidFill>
          </a:endParaRPr>
        </a:p>
      </dgm:t>
    </dgm:pt>
    <dgm:pt modelId="{6F9056C5-0251-C348-8922-931A6AA829D4}" type="parTrans" cxnId="{AAAA8051-7F8C-5048-9C37-D67BD6C5B9D3}">
      <dgm:prSet/>
      <dgm:spPr/>
      <dgm:t>
        <a:bodyPr/>
        <a:lstStyle/>
        <a:p>
          <a:endParaRPr lang="en-GB"/>
        </a:p>
      </dgm:t>
    </dgm:pt>
    <dgm:pt modelId="{12702D38-5F27-CA41-94A9-95565A8C5ABA}" type="sibTrans" cxnId="{AAAA8051-7F8C-5048-9C37-D67BD6C5B9D3}">
      <dgm:prSet/>
      <dgm:spPr/>
      <dgm:t>
        <a:bodyPr/>
        <a:lstStyle/>
        <a:p>
          <a:endParaRPr lang="en-GB"/>
        </a:p>
      </dgm:t>
    </dgm:pt>
    <dgm:pt modelId="{9941917E-5B53-F049-8634-3A2A7168FA7B}">
      <dgm:prSet phldrT="[Text]" custT="1"/>
      <dgm:spPr/>
      <dgm:t>
        <a:bodyPr/>
        <a:lstStyle/>
        <a:p>
          <a:r>
            <a:rPr lang="en-GB" sz="1800" b="1" dirty="0" smtClean="0">
              <a:solidFill>
                <a:srgbClr val="000000"/>
              </a:solidFill>
            </a:rPr>
            <a:t>TORTURE / MUTILATION</a:t>
          </a:r>
          <a:endParaRPr lang="en-GB" sz="1800" b="1" dirty="0">
            <a:solidFill>
              <a:srgbClr val="000000"/>
            </a:solidFill>
          </a:endParaRPr>
        </a:p>
      </dgm:t>
    </dgm:pt>
    <dgm:pt modelId="{9217D66A-D633-8042-A0F4-68BF13D48E02}" type="parTrans" cxnId="{B7FB4571-20A3-3841-B8D9-24F916EF1431}">
      <dgm:prSet/>
      <dgm:spPr/>
      <dgm:t>
        <a:bodyPr/>
        <a:lstStyle/>
        <a:p>
          <a:endParaRPr lang="en-GB"/>
        </a:p>
      </dgm:t>
    </dgm:pt>
    <dgm:pt modelId="{4217936F-844E-744A-A22D-5A8E0724F68B}" type="sibTrans" cxnId="{B7FB4571-20A3-3841-B8D9-24F916EF1431}">
      <dgm:prSet/>
      <dgm:spPr/>
      <dgm:t>
        <a:bodyPr/>
        <a:lstStyle/>
        <a:p>
          <a:endParaRPr lang="en-GB"/>
        </a:p>
      </dgm:t>
    </dgm:pt>
    <dgm:pt modelId="{5EE6CC4A-9F9C-0747-AC30-722AB1C7FF3F}">
      <dgm:prSet phldrT="[Text]" custT="1"/>
      <dgm:spPr/>
      <dgm:t>
        <a:bodyPr/>
        <a:lstStyle/>
        <a:p>
          <a:r>
            <a:rPr lang="en-GB" sz="1800" dirty="0" smtClean="0">
              <a:solidFill>
                <a:srgbClr val="000000"/>
              </a:solidFill>
            </a:rPr>
            <a:t>Beating/damage to genitalia</a:t>
          </a:r>
          <a:endParaRPr lang="en-GB" sz="1800" dirty="0">
            <a:solidFill>
              <a:srgbClr val="000000"/>
            </a:solidFill>
          </a:endParaRPr>
        </a:p>
      </dgm:t>
    </dgm:pt>
    <dgm:pt modelId="{A956EE63-00AB-EE45-BF5D-54FF73CED648}" type="parTrans" cxnId="{BAC5042B-1DB6-F143-AFC4-73448ABA3774}">
      <dgm:prSet/>
      <dgm:spPr/>
      <dgm:t>
        <a:bodyPr/>
        <a:lstStyle/>
        <a:p>
          <a:endParaRPr lang="en-GB"/>
        </a:p>
      </dgm:t>
    </dgm:pt>
    <dgm:pt modelId="{014CE3DD-12A2-3E4F-8EF9-9B1FC6C5C08A}" type="sibTrans" cxnId="{BAC5042B-1DB6-F143-AFC4-73448ABA3774}">
      <dgm:prSet/>
      <dgm:spPr/>
      <dgm:t>
        <a:bodyPr/>
        <a:lstStyle/>
        <a:p>
          <a:endParaRPr lang="en-GB"/>
        </a:p>
      </dgm:t>
    </dgm:pt>
    <dgm:pt modelId="{5CBCE6A5-A6D1-6449-9360-F057B29781B0}">
      <dgm:prSet phldrT="[Text]" custT="1"/>
      <dgm:spPr/>
      <dgm:t>
        <a:bodyPr/>
        <a:lstStyle/>
        <a:p>
          <a:r>
            <a:rPr lang="en-GB" sz="1800" dirty="0" smtClean="0">
              <a:solidFill>
                <a:srgbClr val="000000"/>
              </a:solidFill>
            </a:rPr>
            <a:t>Forced circumcision/sterilisation</a:t>
          </a:r>
          <a:endParaRPr lang="en-GB" sz="1800" dirty="0">
            <a:solidFill>
              <a:srgbClr val="000000"/>
            </a:solidFill>
          </a:endParaRPr>
        </a:p>
      </dgm:t>
    </dgm:pt>
    <dgm:pt modelId="{DD773913-A87B-1644-BE10-1EE88344BC4C}" type="parTrans" cxnId="{6A9A0D45-5452-AC46-BF1E-C3440D0F24EB}">
      <dgm:prSet/>
      <dgm:spPr/>
      <dgm:t>
        <a:bodyPr/>
        <a:lstStyle/>
        <a:p>
          <a:endParaRPr lang="en-GB"/>
        </a:p>
      </dgm:t>
    </dgm:pt>
    <dgm:pt modelId="{C9B418DD-1246-FA4D-B7C9-092DA56DA789}" type="sibTrans" cxnId="{6A9A0D45-5452-AC46-BF1E-C3440D0F24EB}">
      <dgm:prSet/>
      <dgm:spPr/>
      <dgm:t>
        <a:bodyPr/>
        <a:lstStyle/>
        <a:p>
          <a:endParaRPr lang="en-GB"/>
        </a:p>
      </dgm:t>
    </dgm:pt>
    <dgm:pt modelId="{3FB18616-2D91-4D48-AEAA-D3C7A12A213B}">
      <dgm:prSet phldrT="[Text]" custT="1"/>
      <dgm:spPr/>
      <dgm:t>
        <a:bodyPr/>
        <a:lstStyle/>
        <a:p>
          <a:r>
            <a:rPr lang="en-GB" sz="1800" dirty="0" smtClean="0">
              <a:solidFill>
                <a:srgbClr val="000000"/>
              </a:solidFill>
            </a:rPr>
            <a:t>Sexual slavery (e.g. child soldiers)</a:t>
          </a:r>
          <a:endParaRPr lang="en-GB" sz="1800" dirty="0">
            <a:solidFill>
              <a:srgbClr val="000000"/>
            </a:solidFill>
          </a:endParaRPr>
        </a:p>
      </dgm:t>
    </dgm:pt>
    <dgm:pt modelId="{D3151BEA-A461-5D4C-868C-57B4F010BA2C}" type="parTrans" cxnId="{62821949-A564-5248-B5CB-8266E15D606B}">
      <dgm:prSet/>
      <dgm:spPr/>
      <dgm:t>
        <a:bodyPr/>
        <a:lstStyle/>
        <a:p>
          <a:endParaRPr lang="en-GB"/>
        </a:p>
      </dgm:t>
    </dgm:pt>
    <dgm:pt modelId="{B1DB8867-50E5-7447-B52B-AF31C04ECE5E}" type="sibTrans" cxnId="{62821949-A564-5248-B5CB-8266E15D606B}">
      <dgm:prSet/>
      <dgm:spPr/>
      <dgm:t>
        <a:bodyPr/>
        <a:lstStyle/>
        <a:p>
          <a:endParaRPr lang="en-GB"/>
        </a:p>
      </dgm:t>
    </dgm:pt>
    <dgm:pt modelId="{916750EF-AB1D-374F-86C9-B77BD076731E}">
      <dgm:prSet phldrT="[Text]" custT="1"/>
      <dgm:spPr/>
      <dgm:t>
        <a:bodyPr/>
        <a:lstStyle/>
        <a:p>
          <a:r>
            <a:rPr lang="en-GB" sz="1800" b="1" dirty="0" smtClean="0">
              <a:solidFill>
                <a:srgbClr val="000000"/>
              </a:solidFill>
            </a:rPr>
            <a:t>OTHER FORMS OF CARSV </a:t>
          </a:r>
          <a:endParaRPr lang="en-GB" sz="1800" b="1" dirty="0">
            <a:solidFill>
              <a:srgbClr val="000000"/>
            </a:solidFill>
          </a:endParaRPr>
        </a:p>
      </dgm:t>
    </dgm:pt>
    <dgm:pt modelId="{39C4561E-D3E2-6541-A4A3-A2B96D34D434}" type="parTrans" cxnId="{F1174C41-56B4-BC49-B8CF-A55D77E1C0F1}">
      <dgm:prSet/>
      <dgm:spPr/>
      <dgm:t>
        <a:bodyPr/>
        <a:lstStyle/>
        <a:p>
          <a:endParaRPr lang="en-GB"/>
        </a:p>
      </dgm:t>
    </dgm:pt>
    <dgm:pt modelId="{65790DA4-7490-AA4E-AC05-DBEDC4C625FB}" type="sibTrans" cxnId="{F1174C41-56B4-BC49-B8CF-A55D77E1C0F1}">
      <dgm:prSet/>
      <dgm:spPr/>
      <dgm:t>
        <a:bodyPr/>
        <a:lstStyle/>
        <a:p>
          <a:endParaRPr lang="en-GB"/>
        </a:p>
      </dgm:t>
    </dgm:pt>
    <dgm:pt modelId="{34B3C4D3-929F-5C42-8F26-63C9766D8D56}">
      <dgm:prSet phldrT="[Text]" custT="1"/>
      <dgm:spPr/>
      <dgm:t>
        <a:bodyPr/>
        <a:lstStyle/>
        <a:p>
          <a:r>
            <a:rPr lang="en-GB" sz="1800" dirty="0" smtClean="0">
              <a:solidFill>
                <a:srgbClr val="000000"/>
              </a:solidFill>
            </a:rPr>
            <a:t>Forced marriages</a:t>
          </a:r>
          <a:endParaRPr lang="en-GB" sz="1800" dirty="0">
            <a:solidFill>
              <a:srgbClr val="000000"/>
            </a:solidFill>
          </a:endParaRPr>
        </a:p>
      </dgm:t>
    </dgm:pt>
    <dgm:pt modelId="{125FA45D-A510-B849-AF10-9F2AE40EDA2D}" type="parTrans" cxnId="{96F4EBFE-65B0-D345-B2AE-D96E5CB1DF47}">
      <dgm:prSet/>
      <dgm:spPr/>
      <dgm:t>
        <a:bodyPr/>
        <a:lstStyle/>
        <a:p>
          <a:endParaRPr lang="en-GB"/>
        </a:p>
      </dgm:t>
    </dgm:pt>
    <dgm:pt modelId="{91303F1B-E760-0E48-AE3F-9E779B9F4F6D}" type="sibTrans" cxnId="{96F4EBFE-65B0-D345-B2AE-D96E5CB1DF47}">
      <dgm:prSet/>
      <dgm:spPr/>
      <dgm:t>
        <a:bodyPr/>
        <a:lstStyle/>
        <a:p>
          <a:endParaRPr lang="en-GB"/>
        </a:p>
      </dgm:t>
    </dgm:pt>
    <dgm:pt modelId="{7407A939-DB8F-2940-9657-E53656B2B6E1}">
      <dgm:prSet phldrT="[Text]" custT="1"/>
      <dgm:spPr/>
      <dgm:t>
        <a:bodyPr/>
        <a:lstStyle/>
        <a:p>
          <a:r>
            <a:rPr lang="en-GB" sz="1800" dirty="0" smtClean="0">
              <a:solidFill>
                <a:srgbClr val="000000"/>
              </a:solidFill>
            </a:rPr>
            <a:t>Forced intercourse</a:t>
          </a:r>
        </a:p>
      </dgm:t>
    </dgm:pt>
    <dgm:pt modelId="{D419CB03-2904-FE4E-AAAA-1440942A38E1}" type="parTrans" cxnId="{E3463D34-4372-5D47-84DD-E0422CF493A8}">
      <dgm:prSet/>
      <dgm:spPr/>
      <dgm:t>
        <a:bodyPr/>
        <a:lstStyle/>
        <a:p>
          <a:endParaRPr lang="en-GB"/>
        </a:p>
      </dgm:t>
    </dgm:pt>
    <dgm:pt modelId="{03536D42-E0EE-0B49-89B1-954FC2083BFC}" type="sibTrans" cxnId="{E3463D34-4372-5D47-84DD-E0422CF493A8}">
      <dgm:prSet/>
      <dgm:spPr/>
      <dgm:t>
        <a:bodyPr/>
        <a:lstStyle/>
        <a:p>
          <a:endParaRPr lang="en-GB"/>
        </a:p>
      </dgm:t>
    </dgm:pt>
    <dgm:pt modelId="{220C3BDA-FFD3-3F40-AA16-2A92CD2366B1}">
      <dgm:prSet phldrT="[Text]" custT="1"/>
      <dgm:spPr/>
      <dgm:t>
        <a:bodyPr/>
        <a:lstStyle/>
        <a:p>
          <a:r>
            <a:rPr lang="en-GB" sz="1800" dirty="0" smtClean="0">
              <a:solidFill>
                <a:srgbClr val="000000"/>
              </a:solidFill>
            </a:rPr>
            <a:t>Rape/forced masturbation in public</a:t>
          </a:r>
          <a:endParaRPr lang="en-GB" sz="1800" dirty="0">
            <a:solidFill>
              <a:srgbClr val="000000"/>
            </a:solidFill>
          </a:endParaRPr>
        </a:p>
      </dgm:t>
    </dgm:pt>
    <dgm:pt modelId="{4C10CC08-0773-5743-A5F0-2BB352754A4F}" type="parTrans" cxnId="{F933BA8A-AA92-5C4B-AE29-006DB9F17D44}">
      <dgm:prSet/>
      <dgm:spPr/>
      <dgm:t>
        <a:bodyPr/>
        <a:lstStyle/>
        <a:p>
          <a:endParaRPr lang="en-GB"/>
        </a:p>
      </dgm:t>
    </dgm:pt>
    <dgm:pt modelId="{1A7C8D0E-D8E5-8343-99B1-3C63FBAE7E11}" type="sibTrans" cxnId="{F933BA8A-AA92-5C4B-AE29-006DB9F17D44}">
      <dgm:prSet/>
      <dgm:spPr/>
      <dgm:t>
        <a:bodyPr/>
        <a:lstStyle/>
        <a:p>
          <a:endParaRPr lang="en-GB"/>
        </a:p>
      </dgm:t>
    </dgm:pt>
    <dgm:pt modelId="{AE6F8829-A8FD-C84B-B04E-1BCE19850105}">
      <dgm:prSet phldrT="[Text]" custT="1"/>
      <dgm:spPr/>
      <dgm:t>
        <a:bodyPr/>
        <a:lstStyle/>
        <a:p>
          <a:r>
            <a:rPr lang="en-GB" sz="1800" dirty="0" smtClean="0">
              <a:solidFill>
                <a:srgbClr val="000000"/>
              </a:solidFill>
            </a:rPr>
            <a:t>Being forced to watch rape of others</a:t>
          </a:r>
          <a:endParaRPr lang="en-GB" sz="1800" dirty="0">
            <a:solidFill>
              <a:srgbClr val="000000"/>
            </a:solidFill>
          </a:endParaRPr>
        </a:p>
      </dgm:t>
    </dgm:pt>
    <dgm:pt modelId="{15D1932C-4F44-0949-B15D-5C8E705CA8DE}" type="parTrans" cxnId="{178E8023-CD50-4041-9EA2-ACE6C400E6DB}">
      <dgm:prSet/>
      <dgm:spPr/>
      <dgm:t>
        <a:bodyPr/>
        <a:lstStyle/>
        <a:p>
          <a:endParaRPr lang="en-GB"/>
        </a:p>
      </dgm:t>
    </dgm:pt>
    <dgm:pt modelId="{67588A57-1B67-3B43-A0A7-1C6EFD04EA73}" type="sibTrans" cxnId="{178E8023-CD50-4041-9EA2-ACE6C400E6DB}">
      <dgm:prSet/>
      <dgm:spPr/>
      <dgm:t>
        <a:bodyPr/>
        <a:lstStyle/>
        <a:p>
          <a:endParaRPr lang="en-GB"/>
        </a:p>
      </dgm:t>
    </dgm:pt>
    <dgm:pt modelId="{6E67E6E5-E77E-ED48-B834-98986B40DC8D}" type="pres">
      <dgm:prSet presAssocID="{1FAEC445-20F7-DC46-8F9B-1768FC966F5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97CB375-385F-1744-8B0B-4D8925AF9676}" type="pres">
      <dgm:prSet presAssocID="{56DEC7C3-68F5-684A-A74D-CAA552D18BC5}" presName="compNode" presStyleCnt="0"/>
      <dgm:spPr/>
    </dgm:pt>
    <dgm:pt modelId="{25F02D29-8D11-9B44-8FB3-849EE06124AC}" type="pres">
      <dgm:prSet presAssocID="{56DEC7C3-68F5-684A-A74D-CAA552D18BC5}" presName="aNode" presStyleLbl="bgShp" presStyleIdx="0" presStyleCnt="4"/>
      <dgm:spPr/>
      <dgm:t>
        <a:bodyPr/>
        <a:lstStyle/>
        <a:p>
          <a:endParaRPr lang="en-GB"/>
        </a:p>
      </dgm:t>
    </dgm:pt>
    <dgm:pt modelId="{B4E3254D-5B7B-4846-87F4-E1C61D87BA82}" type="pres">
      <dgm:prSet presAssocID="{56DEC7C3-68F5-684A-A74D-CAA552D18BC5}" presName="textNode" presStyleLbl="bgShp" presStyleIdx="0" presStyleCnt="4"/>
      <dgm:spPr/>
      <dgm:t>
        <a:bodyPr/>
        <a:lstStyle/>
        <a:p>
          <a:endParaRPr lang="en-GB"/>
        </a:p>
      </dgm:t>
    </dgm:pt>
    <dgm:pt modelId="{F759A43C-6A1F-7245-B862-13846EB59DD2}" type="pres">
      <dgm:prSet presAssocID="{56DEC7C3-68F5-684A-A74D-CAA552D18BC5}" presName="compChildNode" presStyleCnt="0"/>
      <dgm:spPr/>
    </dgm:pt>
    <dgm:pt modelId="{99572288-DA3B-A04D-B975-B48A0333AC2F}" type="pres">
      <dgm:prSet presAssocID="{56DEC7C3-68F5-684A-A74D-CAA552D18BC5}" presName="theInnerList" presStyleCnt="0"/>
      <dgm:spPr/>
    </dgm:pt>
    <dgm:pt modelId="{AAD81877-837C-EA41-B035-6CB8CB82CE2E}" type="pres">
      <dgm:prSet presAssocID="{0C5F783E-3DB7-A64C-BE98-7B26A5FE2876}" presName="child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BE8B30-3533-9F45-A492-19E850DAFE4E}" type="pres">
      <dgm:prSet presAssocID="{0C5F783E-3DB7-A64C-BE98-7B26A5FE2876}" presName="aSpace2" presStyleCnt="0"/>
      <dgm:spPr/>
    </dgm:pt>
    <dgm:pt modelId="{96D11281-F422-9F4E-ABB6-5141053EFA7A}" type="pres">
      <dgm:prSet presAssocID="{FB40495E-AD41-AD47-8445-31E129D5EC53}" presName="child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50A130-5688-314B-93AB-0DE9DA32E0BF}" type="pres">
      <dgm:prSet presAssocID="{FB40495E-AD41-AD47-8445-31E129D5EC53}" presName="aSpace2" presStyleCnt="0"/>
      <dgm:spPr/>
    </dgm:pt>
    <dgm:pt modelId="{6003D0F1-5548-A74E-8723-F7B69C100CDE}" type="pres">
      <dgm:prSet presAssocID="{7407A939-DB8F-2940-9657-E53656B2B6E1}" presName="child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7F4D62-D59F-EA4C-A0C8-B24C7BC2DDE5}" type="pres">
      <dgm:prSet presAssocID="{56DEC7C3-68F5-684A-A74D-CAA552D18BC5}" presName="aSpace" presStyleCnt="0"/>
      <dgm:spPr/>
    </dgm:pt>
    <dgm:pt modelId="{D0CEBE5A-CA24-8D44-BE1C-B9F5C924F5D5}" type="pres">
      <dgm:prSet presAssocID="{B086CB8C-1DFB-D445-9FEF-D65B87AF6630}" presName="compNode" presStyleCnt="0"/>
      <dgm:spPr/>
    </dgm:pt>
    <dgm:pt modelId="{5FA84989-7A99-B941-86BD-A85D2340DD6E}" type="pres">
      <dgm:prSet presAssocID="{B086CB8C-1DFB-D445-9FEF-D65B87AF6630}" presName="aNode" presStyleLbl="bgShp" presStyleIdx="1" presStyleCnt="4"/>
      <dgm:spPr/>
      <dgm:t>
        <a:bodyPr/>
        <a:lstStyle/>
        <a:p>
          <a:endParaRPr lang="en-GB"/>
        </a:p>
      </dgm:t>
    </dgm:pt>
    <dgm:pt modelId="{67C55384-B8F4-4B4B-BB79-148EF1FAFF88}" type="pres">
      <dgm:prSet presAssocID="{B086CB8C-1DFB-D445-9FEF-D65B87AF6630}" presName="textNode" presStyleLbl="bgShp" presStyleIdx="1" presStyleCnt="4"/>
      <dgm:spPr/>
      <dgm:t>
        <a:bodyPr/>
        <a:lstStyle/>
        <a:p>
          <a:endParaRPr lang="en-GB"/>
        </a:p>
      </dgm:t>
    </dgm:pt>
    <dgm:pt modelId="{0C5D8A69-DB43-304F-AFC3-6BA5E03B2E6D}" type="pres">
      <dgm:prSet presAssocID="{B086CB8C-1DFB-D445-9FEF-D65B87AF6630}" presName="compChildNode" presStyleCnt="0"/>
      <dgm:spPr/>
    </dgm:pt>
    <dgm:pt modelId="{0FB84402-F46D-1E4B-84D0-18D3DB72A9F8}" type="pres">
      <dgm:prSet presAssocID="{B086CB8C-1DFB-D445-9FEF-D65B87AF6630}" presName="theInnerList" presStyleCnt="0"/>
      <dgm:spPr/>
    </dgm:pt>
    <dgm:pt modelId="{0E5E180E-1861-9D40-9DCC-5C742EE688CF}" type="pres">
      <dgm:prSet presAssocID="{8AE5C2EB-869B-CC46-B6D4-E3F48C22BAA0}" presName="child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5D9C2F-B968-0045-8C85-1A23C09BB4E4}" type="pres">
      <dgm:prSet presAssocID="{8AE5C2EB-869B-CC46-B6D4-E3F48C22BAA0}" presName="aSpace2" presStyleCnt="0"/>
      <dgm:spPr/>
    </dgm:pt>
    <dgm:pt modelId="{E13FA99E-9EC9-934F-9CD1-219163C971BB}" type="pres">
      <dgm:prSet presAssocID="{220C3BDA-FFD3-3F40-AA16-2A92CD2366B1}" presName="child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850565-06E3-DD4E-BB7A-A31A4AEFE07F}" type="pres">
      <dgm:prSet presAssocID="{220C3BDA-FFD3-3F40-AA16-2A92CD2366B1}" presName="aSpace2" presStyleCnt="0"/>
      <dgm:spPr/>
    </dgm:pt>
    <dgm:pt modelId="{1FEAD34E-7682-C64D-A859-7079BC5B5926}" type="pres">
      <dgm:prSet presAssocID="{1D0BD7EA-8989-0B41-810D-72D306A7B4DC}" presName="child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4BB6B5-AE10-404A-AC97-E83B7B41BACB}" type="pres">
      <dgm:prSet presAssocID="{B086CB8C-1DFB-D445-9FEF-D65B87AF6630}" presName="aSpace" presStyleCnt="0"/>
      <dgm:spPr/>
    </dgm:pt>
    <dgm:pt modelId="{2A69D499-E35C-534E-8781-B5F22683AEB7}" type="pres">
      <dgm:prSet presAssocID="{9941917E-5B53-F049-8634-3A2A7168FA7B}" presName="compNode" presStyleCnt="0"/>
      <dgm:spPr/>
    </dgm:pt>
    <dgm:pt modelId="{6BB72FC5-F0DA-EE43-87C2-4F96C298B8E3}" type="pres">
      <dgm:prSet presAssocID="{9941917E-5B53-F049-8634-3A2A7168FA7B}" presName="aNode" presStyleLbl="bgShp" presStyleIdx="2" presStyleCnt="4"/>
      <dgm:spPr/>
      <dgm:t>
        <a:bodyPr/>
        <a:lstStyle/>
        <a:p>
          <a:endParaRPr lang="en-GB"/>
        </a:p>
      </dgm:t>
    </dgm:pt>
    <dgm:pt modelId="{8739A466-D340-404C-AE8A-BF8B1EFDE2A8}" type="pres">
      <dgm:prSet presAssocID="{9941917E-5B53-F049-8634-3A2A7168FA7B}" presName="textNode" presStyleLbl="bgShp" presStyleIdx="2" presStyleCnt="4"/>
      <dgm:spPr/>
      <dgm:t>
        <a:bodyPr/>
        <a:lstStyle/>
        <a:p>
          <a:endParaRPr lang="en-GB"/>
        </a:p>
      </dgm:t>
    </dgm:pt>
    <dgm:pt modelId="{D82FCA09-B7AC-6F41-9389-13637A58CEB6}" type="pres">
      <dgm:prSet presAssocID="{9941917E-5B53-F049-8634-3A2A7168FA7B}" presName="compChildNode" presStyleCnt="0"/>
      <dgm:spPr/>
    </dgm:pt>
    <dgm:pt modelId="{209E4E9E-AB19-6241-9A5D-F005EFFCB600}" type="pres">
      <dgm:prSet presAssocID="{9941917E-5B53-F049-8634-3A2A7168FA7B}" presName="theInnerList" presStyleCnt="0"/>
      <dgm:spPr/>
    </dgm:pt>
    <dgm:pt modelId="{AE02A92A-0AA1-6E43-89B1-61D89EF89690}" type="pres">
      <dgm:prSet presAssocID="{5EE6CC4A-9F9C-0747-AC30-722AB1C7FF3F}" presName="child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938397-E775-D34A-AE24-01876E1987C9}" type="pres">
      <dgm:prSet presAssocID="{5EE6CC4A-9F9C-0747-AC30-722AB1C7FF3F}" presName="aSpace2" presStyleCnt="0"/>
      <dgm:spPr/>
    </dgm:pt>
    <dgm:pt modelId="{F7B64944-30E2-9F45-BC5A-D6A97F8D8A20}" type="pres">
      <dgm:prSet presAssocID="{AE6F8829-A8FD-C84B-B04E-1BCE19850105}" presName="child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23AEF9-AE9C-C140-AA7E-2E3D283DCD54}" type="pres">
      <dgm:prSet presAssocID="{AE6F8829-A8FD-C84B-B04E-1BCE19850105}" presName="aSpace2" presStyleCnt="0"/>
      <dgm:spPr/>
    </dgm:pt>
    <dgm:pt modelId="{273938FD-3DF1-A74F-A694-B8F174533BEF}" type="pres">
      <dgm:prSet presAssocID="{5CBCE6A5-A6D1-6449-9360-F057B29781B0}" presName="child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18C8D7-4AB0-C449-B8D9-DDD538082A1C}" type="pres">
      <dgm:prSet presAssocID="{9941917E-5B53-F049-8634-3A2A7168FA7B}" presName="aSpace" presStyleCnt="0"/>
      <dgm:spPr/>
    </dgm:pt>
    <dgm:pt modelId="{EA30B83A-3EBC-6D44-995F-4808560782F5}" type="pres">
      <dgm:prSet presAssocID="{916750EF-AB1D-374F-86C9-B77BD076731E}" presName="compNode" presStyleCnt="0"/>
      <dgm:spPr/>
    </dgm:pt>
    <dgm:pt modelId="{838A22CD-45BE-D743-A5EF-975689B9CC50}" type="pres">
      <dgm:prSet presAssocID="{916750EF-AB1D-374F-86C9-B77BD076731E}" presName="aNode" presStyleLbl="bgShp" presStyleIdx="3" presStyleCnt="4"/>
      <dgm:spPr/>
      <dgm:t>
        <a:bodyPr/>
        <a:lstStyle/>
        <a:p>
          <a:endParaRPr lang="en-GB"/>
        </a:p>
      </dgm:t>
    </dgm:pt>
    <dgm:pt modelId="{FDFCF7F9-E5E9-BA48-B814-3C028EE8B8D9}" type="pres">
      <dgm:prSet presAssocID="{916750EF-AB1D-374F-86C9-B77BD076731E}" presName="textNode" presStyleLbl="bgShp" presStyleIdx="3" presStyleCnt="4"/>
      <dgm:spPr/>
      <dgm:t>
        <a:bodyPr/>
        <a:lstStyle/>
        <a:p>
          <a:endParaRPr lang="en-GB"/>
        </a:p>
      </dgm:t>
    </dgm:pt>
    <dgm:pt modelId="{D453EEFB-C779-F847-9B28-C4F8BCA4116A}" type="pres">
      <dgm:prSet presAssocID="{916750EF-AB1D-374F-86C9-B77BD076731E}" presName="compChildNode" presStyleCnt="0"/>
      <dgm:spPr/>
    </dgm:pt>
    <dgm:pt modelId="{B48146B6-B84E-E249-97C1-DA17269A7E72}" type="pres">
      <dgm:prSet presAssocID="{916750EF-AB1D-374F-86C9-B77BD076731E}" presName="theInnerList" presStyleCnt="0"/>
      <dgm:spPr/>
    </dgm:pt>
    <dgm:pt modelId="{90A48547-F2A0-844F-A124-A0EAD19738AD}" type="pres">
      <dgm:prSet presAssocID="{34B3C4D3-929F-5C42-8F26-63C9766D8D56}" presName="child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52BA6E-CDAA-254C-B572-E07B4813F040}" type="pres">
      <dgm:prSet presAssocID="{34B3C4D3-929F-5C42-8F26-63C9766D8D56}" presName="aSpace2" presStyleCnt="0"/>
      <dgm:spPr/>
    </dgm:pt>
    <dgm:pt modelId="{C2EF1D0E-6200-0942-BFFB-BD92CBD29AE2}" type="pres">
      <dgm:prSet presAssocID="{3FB18616-2D91-4D48-AEAA-D3C7A12A213B}" presName="child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78E8023-CD50-4041-9EA2-ACE6C400E6DB}" srcId="{9941917E-5B53-F049-8634-3A2A7168FA7B}" destId="{AE6F8829-A8FD-C84B-B04E-1BCE19850105}" srcOrd="1" destOrd="0" parTransId="{15D1932C-4F44-0949-B15D-5C8E705CA8DE}" sibTransId="{67588A57-1B67-3B43-A0A7-1C6EFD04EA73}"/>
    <dgm:cxn modelId="{EF93CBB1-C543-EC41-BA1D-97855CCE4721}" type="presOf" srcId="{9941917E-5B53-F049-8634-3A2A7168FA7B}" destId="{8739A466-D340-404C-AE8A-BF8B1EFDE2A8}" srcOrd="1" destOrd="0" presId="urn:microsoft.com/office/officeart/2005/8/layout/lProcess2"/>
    <dgm:cxn modelId="{20FB1125-7C94-304D-8580-6D379D4B6355}" type="presOf" srcId="{FB40495E-AD41-AD47-8445-31E129D5EC53}" destId="{96D11281-F422-9F4E-ABB6-5141053EFA7A}" srcOrd="0" destOrd="0" presId="urn:microsoft.com/office/officeart/2005/8/layout/lProcess2"/>
    <dgm:cxn modelId="{CE894919-A786-5948-A56D-00BD7B488D7F}" type="presOf" srcId="{56DEC7C3-68F5-684A-A74D-CAA552D18BC5}" destId="{B4E3254D-5B7B-4846-87F4-E1C61D87BA82}" srcOrd="1" destOrd="0" presId="urn:microsoft.com/office/officeart/2005/8/layout/lProcess2"/>
    <dgm:cxn modelId="{6A9A0D45-5452-AC46-BF1E-C3440D0F24EB}" srcId="{9941917E-5B53-F049-8634-3A2A7168FA7B}" destId="{5CBCE6A5-A6D1-6449-9360-F057B29781B0}" srcOrd="2" destOrd="0" parTransId="{DD773913-A87B-1644-BE10-1EE88344BC4C}" sibTransId="{C9B418DD-1246-FA4D-B7C9-092DA56DA789}"/>
    <dgm:cxn modelId="{BAC5042B-1DB6-F143-AFC4-73448ABA3774}" srcId="{9941917E-5B53-F049-8634-3A2A7168FA7B}" destId="{5EE6CC4A-9F9C-0747-AC30-722AB1C7FF3F}" srcOrd="0" destOrd="0" parTransId="{A956EE63-00AB-EE45-BF5D-54FF73CED648}" sibTransId="{014CE3DD-12A2-3E4F-8EF9-9B1FC6C5C08A}"/>
    <dgm:cxn modelId="{9A7E44D3-648A-B34B-80A5-9039EFCBBF6E}" type="presOf" srcId="{3FB18616-2D91-4D48-AEAA-D3C7A12A213B}" destId="{C2EF1D0E-6200-0942-BFFB-BD92CBD29AE2}" srcOrd="0" destOrd="0" presId="urn:microsoft.com/office/officeart/2005/8/layout/lProcess2"/>
    <dgm:cxn modelId="{F6E8B80B-35D0-B048-951E-7C060C875034}" srcId="{56DEC7C3-68F5-684A-A74D-CAA552D18BC5}" destId="{FB40495E-AD41-AD47-8445-31E129D5EC53}" srcOrd="1" destOrd="0" parTransId="{17889F45-8467-174D-B522-228AD9555724}" sibTransId="{20EE3AA2-5B5A-5949-AA7A-151506D63F3F}"/>
    <dgm:cxn modelId="{D2959DCA-BB31-174D-9E90-75E89E1F700D}" type="presOf" srcId="{0C5F783E-3DB7-A64C-BE98-7B26A5FE2876}" destId="{AAD81877-837C-EA41-B035-6CB8CB82CE2E}" srcOrd="0" destOrd="0" presId="urn:microsoft.com/office/officeart/2005/8/layout/lProcess2"/>
    <dgm:cxn modelId="{4E433B36-7E3E-044C-B773-65EB95A7DCFC}" type="presOf" srcId="{9941917E-5B53-F049-8634-3A2A7168FA7B}" destId="{6BB72FC5-F0DA-EE43-87C2-4F96C298B8E3}" srcOrd="0" destOrd="0" presId="urn:microsoft.com/office/officeart/2005/8/layout/lProcess2"/>
    <dgm:cxn modelId="{2194D8D9-B2A4-6D49-AA46-402D9F060FAE}" type="presOf" srcId="{916750EF-AB1D-374F-86C9-B77BD076731E}" destId="{838A22CD-45BE-D743-A5EF-975689B9CC50}" srcOrd="0" destOrd="0" presId="urn:microsoft.com/office/officeart/2005/8/layout/lProcess2"/>
    <dgm:cxn modelId="{3CE5AB1A-3D47-EE41-B047-FC39051970C3}" type="presOf" srcId="{5EE6CC4A-9F9C-0747-AC30-722AB1C7FF3F}" destId="{AE02A92A-0AA1-6E43-89B1-61D89EF89690}" srcOrd="0" destOrd="0" presId="urn:microsoft.com/office/officeart/2005/8/layout/lProcess2"/>
    <dgm:cxn modelId="{B7FB4571-20A3-3841-B8D9-24F916EF1431}" srcId="{1FAEC445-20F7-DC46-8F9B-1768FC966F53}" destId="{9941917E-5B53-F049-8634-3A2A7168FA7B}" srcOrd="2" destOrd="0" parTransId="{9217D66A-D633-8042-A0F4-68BF13D48E02}" sibTransId="{4217936F-844E-744A-A22D-5A8E0724F68B}"/>
    <dgm:cxn modelId="{F933BA8A-AA92-5C4B-AE29-006DB9F17D44}" srcId="{B086CB8C-1DFB-D445-9FEF-D65B87AF6630}" destId="{220C3BDA-FFD3-3F40-AA16-2A92CD2366B1}" srcOrd="1" destOrd="0" parTransId="{4C10CC08-0773-5743-A5F0-2BB352754A4F}" sibTransId="{1A7C8D0E-D8E5-8343-99B1-3C63FBAE7E11}"/>
    <dgm:cxn modelId="{FC018A81-F371-DB4B-8657-C4E03F5D0BFC}" type="presOf" srcId="{7407A939-DB8F-2940-9657-E53656B2B6E1}" destId="{6003D0F1-5548-A74E-8723-F7B69C100CDE}" srcOrd="0" destOrd="0" presId="urn:microsoft.com/office/officeart/2005/8/layout/lProcess2"/>
    <dgm:cxn modelId="{94EC29C9-FD66-1845-AE3D-FBD4B9D8105F}" type="presOf" srcId="{B086CB8C-1DFB-D445-9FEF-D65B87AF6630}" destId="{5FA84989-7A99-B941-86BD-A85D2340DD6E}" srcOrd="0" destOrd="0" presId="urn:microsoft.com/office/officeart/2005/8/layout/lProcess2"/>
    <dgm:cxn modelId="{AAAA8051-7F8C-5048-9C37-D67BD6C5B9D3}" srcId="{B086CB8C-1DFB-D445-9FEF-D65B87AF6630}" destId="{1D0BD7EA-8989-0B41-810D-72D306A7B4DC}" srcOrd="2" destOrd="0" parTransId="{6F9056C5-0251-C348-8922-931A6AA829D4}" sibTransId="{12702D38-5F27-CA41-94A9-95565A8C5ABA}"/>
    <dgm:cxn modelId="{D8527AD5-DC11-704F-89F1-C6FE843D18B7}" srcId="{1FAEC445-20F7-DC46-8F9B-1768FC966F53}" destId="{B086CB8C-1DFB-D445-9FEF-D65B87AF6630}" srcOrd="1" destOrd="0" parTransId="{CFD6DC60-1BE5-3B40-AF41-AAE6BF4E713D}" sibTransId="{6264D2B8-3762-9044-B6CE-FE868133C17C}"/>
    <dgm:cxn modelId="{942071C0-F03A-DA43-A5D1-739808C6B372}" type="presOf" srcId="{220C3BDA-FFD3-3F40-AA16-2A92CD2366B1}" destId="{E13FA99E-9EC9-934F-9CD1-219163C971BB}" srcOrd="0" destOrd="0" presId="urn:microsoft.com/office/officeart/2005/8/layout/lProcess2"/>
    <dgm:cxn modelId="{7E42AE29-2710-8E4F-9F6C-EF1BB5055C08}" srcId="{1FAEC445-20F7-DC46-8F9B-1768FC966F53}" destId="{56DEC7C3-68F5-684A-A74D-CAA552D18BC5}" srcOrd="0" destOrd="0" parTransId="{4692E096-FA6C-4E48-A74E-3C529C33D4D0}" sibTransId="{E139DD07-CF1B-5345-9F7D-6C86F8AC2318}"/>
    <dgm:cxn modelId="{92257545-814E-0F41-929F-0ABB6DC2A387}" type="presOf" srcId="{916750EF-AB1D-374F-86C9-B77BD076731E}" destId="{FDFCF7F9-E5E9-BA48-B814-3C028EE8B8D9}" srcOrd="1" destOrd="0" presId="urn:microsoft.com/office/officeart/2005/8/layout/lProcess2"/>
    <dgm:cxn modelId="{B122B731-662B-8843-861B-29B28E86997F}" type="presOf" srcId="{B086CB8C-1DFB-D445-9FEF-D65B87AF6630}" destId="{67C55384-B8F4-4B4B-BB79-148EF1FAFF88}" srcOrd="1" destOrd="0" presId="urn:microsoft.com/office/officeart/2005/8/layout/lProcess2"/>
    <dgm:cxn modelId="{0771AF13-2F9C-8E4E-9B2C-4C1517B3E734}" type="presOf" srcId="{1D0BD7EA-8989-0B41-810D-72D306A7B4DC}" destId="{1FEAD34E-7682-C64D-A859-7079BC5B5926}" srcOrd="0" destOrd="0" presId="urn:microsoft.com/office/officeart/2005/8/layout/lProcess2"/>
    <dgm:cxn modelId="{4DE2C489-029E-A74E-B309-B544772394DD}" type="presOf" srcId="{34B3C4D3-929F-5C42-8F26-63C9766D8D56}" destId="{90A48547-F2A0-844F-A124-A0EAD19738AD}" srcOrd="0" destOrd="0" presId="urn:microsoft.com/office/officeart/2005/8/layout/lProcess2"/>
    <dgm:cxn modelId="{F1174C41-56B4-BC49-B8CF-A55D77E1C0F1}" srcId="{1FAEC445-20F7-DC46-8F9B-1768FC966F53}" destId="{916750EF-AB1D-374F-86C9-B77BD076731E}" srcOrd="3" destOrd="0" parTransId="{39C4561E-D3E2-6541-A4A3-A2B96D34D434}" sibTransId="{65790DA4-7490-AA4E-AC05-DBEDC4C625FB}"/>
    <dgm:cxn modelId="{183B57DF-60F7-0349-975D-CD2B9917E6C4}" type="presOf" srcId="{1FAEC445-20F7-DC46-8F9B-1768FC966F53}" destId="{6E67E6E5-E77E-ED48-B834-98986B40DC8D}" srcOrd="0" destOrd="0" presId="urn:microsoft.com/office/officeart/2005/8/layout/lProcess2"/>
    <dgm:cxn modelId="{01CA4A11-DD0E-7440-A283-4D3CF6A014F3}" type="presOf" srcId="{5CBCE6A5-A6D1-6449-9360-F057B29781B0}" destId="{273938FD-3DF1-A74F-A694-B8F174533BEF}" srcOrd="0" destOrd="0" presId="urn:microsoft.com/office/officeart/2005/8/layout/lProcess2"/>
    <dgm:cxn modelId="{E3463D34-4372-5D47-84DD-E0422CF493A8}" srcId="{56DEC7C3-68F5-684A-A74D-CAA552D18BC5}" destId="{7407A939-DB8F-2940-9657-E53656B2B6E1}" srcOrd="2" destOrd="0" parTransId="{D419CB03-2904-FE4E-AAAA-1440942A38E1}" sibTransId="{03536D42-E0EE-0B49-89B1-954FC2083BFC}"/>
    <dgm:cxn modelId="{57BA13E9-FF8B-0A4B-BE5C-5EFFB74666CF}" srcId="{56DEC7C3-68F5-684A-A74D-CAA552D18BC5}" destId="{0C5F783E-3DB7-A64C-BE98-7B26A5FE2876}" srcOrd="0" destOrd="0" parTransId="{CBCF41E3-389C-0446-BAC7-4B801E5E5AF8}" sibTransId="{8C2EA19B-E47D-9143-A203-EA643FAA6BED}"/>
    <dgm:cxn modelId="{2BB63ACD-171D-5B48-9164-19738D58F7C3}" type="presOf" srcId="{8AE5C2EB-869B-CC46-B6D4-E3F48C22BAA0}" destId="{0E5E180E-1861-9D40-9DCC-5C742EE688CF}" srcOrd="0" destOrd="0" presId="urn:microsoft.com/office/officeart/2005/8/layout/lProcess2"/>
    <dgm:cxn modelId="{CB9038FF-9076-5A41-808E-FCE095F5F8CB}" type="presOf" srcId="{AE6F8829-A8FD-C84B-B04E-1BCE19850105}" destId="{F7B64944-30E2-9F45-BC5A-D6A97F8D8A20}" srcOrd="0" destOrd="0" presId="urn:microsoft.com/office/officeart/2005/8/layout/lProcess2"/>
    <dgm:cxn modelId="{96F4EBFE-65B0-D345-B2AE-D96E5CB1DF47}" srcId="{916750EF-AB1D-374F-86C9-B77BD076731E}" destId="{34B3C4D3-929F-5C42-8F26-63C9766D8D56}" srcOrd="0" destOrd="0" parTransId="{125FA45D-A510-B849-AF10-9F2AE40EDA2D}" sibTransId="{91303F1B-E760-0E48-AE3F-9E779B9F4F6D}"/>
    <dgm:cxn modelId="{FFBD8568-4A3C-9D44-94DA-9457DE5C6E54}" srcId="{B086CB8C-1DFB-D445-9FEF-D65B87AF6630}" destId="{8AE5C2EB-869B-CC46-B6D4-E3F48C22BAA0}" srcOrd="0" destOrd="0" parTransId="{A431A5CB-7ED2-9E45-944B-9E55A62DF3CF}" sibTransId="{FE183F71-5AF1-7F49-AB09-59AD60447112}"/>
    <dgm:cxn modelId="{62821949-A564-5248-B5CB-8266E15D606B}" srcId="{916750EF-AB1D-374F-86C9-B77BD076731E}" destId="{3FB18616-2D91-4D48-AEAA-D3C7A12A213B}" srcOrd="1" destOrd="0" parTransId="{D3151BEA-A461-5D4C-868C-57B4F010BA2C}" sibTransId="{B1DB8867-50E5-7447-B52B-AF31C04ECE5E}"/>
    <dgm:cxn modelId="{816107DA-BD8A-7748-B868-6A427268C21C}" type="presOf" srcId="{56DEC7C3-68F5-684A-A74D-CAA552D18BC5}" destId="{25F02D29-8D11-9B44-8FB3-849EE06124AC}" srcOrd="0" destOrd="0" presId="urn:microsoft.com/office/officeart/2005/8/layout/lProcess2"/>
    <dgm:cxn modelId="{15BC5B6B-5498-074A-9757-B3A6EE72C780}" type="presParOf" srcId="{6E67E6E5-E77E-ED48-B834-98986B40DC8D}" destId="{997CB375-385F-1744-8B0B-4D8925AF9676}" srcOrd="0" destOrd="0" presId="urn:microsoft.com/office/officeart/2005/8/layout/lProcess2"/>
    <dgm:cxn modelId="{022C2527-CB07-2648-94DD-6131DB4ABB6B}" type="presParOf" srcId="{997CB375-385F-1744-8B0B-4D8925AF9676}" destId="{25F02D29-8D11-9B44-8FB3-849EE06124AC}" srcOrd="0" destOrd="0" presId="urn:microsoft.com/office/officeart/2005/8/layout/lProcess2"/>
    <dgm:cxn modelId="{B7619F79-22AD-7C4C-A4C9-3968B05D7468}" type="presParOf" srcId="{997CB375-385F-1744-8B0B-4D8925AF9676}" destId="{B4E3254D-5B7B-4846-87F4-E1C61D87BA82}" srcOrd="1" destOrd="0" presId="urn:microsoft.com/office/officeart/2005/8/layout/lProcess2"/>
    <dgm:cxn modelId="{2AC69F67-6BE6-0549-BE8E-4AEAA3734B7A}" type="presParOf" srcId="{997CB375-385F-1744-8B0B-4D8925AF9676}" destId="{F759A43C-6A1F-7245-B862-13846EB59DD2}" srcOrd="2" destOrd="0" presId="urn:microsoft.com/office/officeart/2005/8/layout/lProcess2"/>
    <dgm:cxn modelId="{A6D3B264-2ABB-1D41-9412-3E1327B0C4E3}" type="presParOf" srcId="{F759A43C-6A1F-7245-B862-13846EB59DD2}" destId="{99572288-DA3B-A04D-B975-B48A0333AC2F}" srcOrd="0" destOrd="0" presId="urn:microsoft.com/office/officeart/2005/8/layout/lProcess2"/>
    <dgm:cxn modelId="{EBE6C4DF-99FD-E140-83B8-CB084712DE36}" type="presParOf" srcId="{99572288-DA3B-A04D-B975-B48A0333AC2F}" destId="{AAD81877-837C-EA41-B035-6CB8CB82CE2E}" srcOrd="0" destOrd="0" presId="urn:microsoft.com/office/officeart/2005/8/layout/lProcess2"/>
    <dgm:cxn modelId="{B7DB618F-568C-7745-8E2C-B75D1AA1A260}" type="presParOf" srcId="{99572288-DA3B-A04D-B975-B48A0333AC2F}" destId="{A3BE8B30-3533-9F45-A492-19E850DAFE4E}" srcOrd="1" destOrd="0" presId="urn:microsoft.com/office/officeart/2005/8/layout/lProcess2"/>
    <dgm:cxn modelId="{8A79B8F7-5904-9340-8ADB-1D39A317FAAB}" type="presParOf" srcId="{99572288-DA3B-A04D-B975-B48A0333AC2F}" destId="{96D11281-F422-9F4E-ABB6-5141053EFA7A}" srcOrd="2" destOrd="0" presId="urn:microsoft.com/office/officeart/2005/8/layout/lProcess2"/>
    <dgm:cxn modelId="{5C69457A-4A65-084B-892A-DAD5369A113F}" type="presParOf" srcId="{99572288-DA3B-A04D-B975-B48A0333AC2F}" destId="{4F50A130-5688-314B-93AB-0DE9DA32E0BF}" srcOrd="3" destOrd="0" presId="urn:microsoft.com/office/officeart/2005/8/layout/lProcess2"/>
    <dgm:cxn modelId="{E8E08805-8628-D041-8D2A-47B7E4F56AF3}" type="presParOf" srcId="{99572288-DA3B-A04D-B975-B48A0333AC2F}" destId="{6003D0F1-5548-A74E-8723-F7B69C100CDE}" srcOrd="4" destOrd="0" presId="urn:microsoft.com/office/officeart/2005/8/layout/lProcess2"/>
    <dgm:cxn modelId="{59478511-198B-304B-A4B2-A30169395FFB}" type="presParOf" srcId="{6E67E6E5-E77E-ED48-B834-98986B40DC8D}" destId="{2B7F4D62-D59F-EA4C-A0C8-B24C7BC2DDE5}" srcOrd="1" destOrd="0" presId="urn:microsoft.com/office/officeart/2005/8/layout/lProcess2"/>
    <dgm:cxn modelId="{3413F286-456F-2B47-A0DF-0E5EDD1E2D46}" type="presParOf" srcId="{6E67E6E5-E77E-ED48-B834-98986B40DC8D}" destId="{D0CEBE5A-CA24-8D44-BE1C-B9F5C924F5D5}" srcOrd="2" destOrd="0" presId="urn:microsoft.com/office/officeart/2005/8/layout/lProcess2"/>
    <dgm:cxn modelId="{E8769540-0C1A-9149-9627-03919145C2B7}" type="presParOf" srcId="{D0CEBE5A-CA24-8D44-BE1C-B9F5C924F5D5}" destId="{5FA84989-7A99-B941-86BD-A85D2340DD6E}" srcOrd="0" destOrd="0" presId="urn:microsoft.com/office/officeart/2005/8/layout/lProcess2"/>
    <dgm:cxn modelId="{270F28E4-8247-FC45-911C-2A4E96EBDCF0}" type="presParOf" srcId="{D0CEBE5A-CA24-8D44-BE1C-B9F5C924F5D5}" destId="{67C55384-B8F4-4B4B-BB79-148EF1FAFF88}" srcOrd="1" destOrd="0" presId="urn:microsoft.com/office/officeart/2005/8/layout/lProcess2"/>
    <dgm:cxn modelId="{0E7FC80D-AD28-4847-B3D4-9EC81E895A52}" type="presParOf" srcId="{D0CEBE5A-CA24-8D44-BE1C-B9F5C924F5D5}" destId="{0C5D8A69-DB43-304F-AFC3-6BA5E03B2E6D}" srcOrd="2" destOrd="0" presId="urn:microsoft.com/office/officeart/2005/8/layout/lProcess2"/>
    <dgm:cxn modelId="{CE53EEA9-4B42-F34D-93B9-14A848C83668}" type="presParOf" srcId="{0C5D8A69-DB43-304F-AFC3-6BA5E03B2E6D}" destId="{0FB84402-F46D-1E4B-84D0-18D3DB72A9F8}" srcOrd="0" destOrd="0" presId="urn:microsoft.com/office/officeart/2005/8/layout/lProcess2"/>
    <dgm:cxn modelId="{17CF9E88-4613-9E4A-97EA-C5E6DE205239}" type="presParOf" srcId="{0FB84402-F46D-1E4B-84D0-18D3DB72A9F8}" destId="{0E5E180E-1861-9D40-9DCC-5C742EE688CF}" srcOrd="0" destOrd="0" presId="urn:microsoft.com/office/officeart/2005/8/layout/lProcess2"/>
    <dgm:cxn modelId="{4325AF5F-3ACB-004D-8B18-81A10AB4F5F3}" type="presParOf" srcId="{0FB84402-F46D-1E4B-84D0-18D3DB72A9F8}" destId="{595D9C2F-B968-0045-8C85-1A23C09BB4E4}" srcOrd="1" destOrd="0" presId="urn:microsoft.com/office/officeart/2005/8/layout/lProcess2"/>
    <dgm:cxn modelId="{30749261-9052-374B-8196-DB3F343A2003}" type="presParOf" srcId="{0FB84402-F46D-1E4B-84D0-18D3DB72A9F8}" destId="{E13FA99E-9EC9-934F-9CD1-219163C971BB}" srcOrd="2" destOrd="0" presId="urn:microsoft.com/office/officeart/2005/8/layout/lProcess2"/>
    <dgm:cxn modelId="{6A1DCB89-466D-904F-A3E1-7BDD83CB9CC8}" type="presParOf" srcId="{0FB84402-F46D-1E4B-84D0-18D3DB72A9F8}" destId="{42850565-06E3-DD4E-BB7A-A31A4AEFE07F}" srcOrd="3" destOrd="0" presId="urn:microsoft.com/office/officeart/2005/8/layout/lProcess2"/>
    <dgm:cxn modelId="{A018771B-E30C-8C49-A81D-2E5A5F450127}" type="presParOf" srcId="{0FB84402-F46D-1E4B-84D0-18D3DB72A9F8}" destId="{1FEAD34E-7682-C64D-A859-7079BC5B5926}" srcOrd="4" destOrd="0" presId="urn:microsoft.com/office/officeart/2005/8/layout/lProcess2"/>
    <dgm:cxn modelId="{E4C6169C-1478-134F-840C-A114E863BD68}" type="presParOf" srcId="{6E67E6E5-E77E-ED48-B834-98986B40DC8D}" destId="{E04BB6B5-AE10-404A-AC97-E83B7B41BACB}" srcOrd="3" destOrd="0" presId="urn:microsoft.com/office/officeart/2005/8/layout/lProcess2"/>
    <dgm:cxn modelId="{C7FBB59C-CBC0-8247-B400-DE9A1C237EB2}" type="presParOf" srcId="{6E67E6E5-E77E-ED48-B834-98986B40DC8D}" destId="{2A69D499-E35C-534E-8781-B5F22683AEB7}" srcOrd="4" destOrd="0" presId="urn:microsoft.com/office/officeart/2005/8/layout/lProcess2"/>
    <dgm:cxn modelId="{D2F6BBD0-33C8-7249-BF47-9BB7160A4CB6}" type="presParOf" srcId="{2A69D499-E35C-534E-8781-B5F22683AEB7}" destId="{6BB72FC5-F0DA-EE43-87C2-4F96C298B8E3}" srcOrd="0" destOrd="0" presId="urn:microsoft.com/office/officeart/2005/8/layout/lProcess2"/>
    <dgm:cxn modelId="{AF96F3BE-3364-A04E-B062-301059F812F6}" type="presParOf" srcId="{2A69D499-E35C-534E-8781-B5F22683AEB7}" destId="{8739A466-D340-404C-AE8A-BF8B1EFDE2A8}" srcOrd="1" destOrd="0" presId="urn:microsoft.com/office/officeart/2005/8/layout/lProcess2"/>
    <dgm:cxn modelId="{66CB41E8-5E30-B549-A803-B788B3146700}" type="presParOf" srcId="{2A69D499-E35C-534E-8781-B5F22683AEB7}" destId="{D82FCA09-B7AC-6F41-9389-13637A58CEB6}" srcOrd="2" destOrd="0" presId="urn:microsoft.com/office/officeart/2005/8/layout/lProcess2"/>
    <dgm:cxn modelId="{1D1BEE78-C4FF-0448-8000-0D2CDD8FCA3D}" type="presParOf" srcId="{D82FCA09-B7AC-6F41-9389-13637A58CEB6}" destId="{209E4E9E-AB19-6241-9A5D-F005EFFCB600}" srcOrd="0" destOrd="0" presId="urn:microsoft.com/office/officeart/2005/8/layout/lProcess2"/>
    <dgm:cxn modelId="{E22DA0BD-4687-B84D-8742-B004291B6B5D}" type="presParOf" srcId="{209E4E9E-AB19-6241-9A5D-F005EFFCB600}" destId="{AE02A92A-0AA1-6E43-89B1-61D89EF89690}" srcOrd="0" destOrd="0" presId="urn:microsoft.com/office/officeart/2005/8/layout/lProcess2"/>
    <dgm:cxn modelId="{EBAF7690-0F2B-3044-ADD2-99763512DA6F}" type="presParOf" srcId="{209E4E9E-AB19-6241-9A5D-F005EFFCB600}" destId="{22938397-E775-D34A-AE24-01876E1987C9}" srcOrd="1" destOrd="0" presId="urn:microsoft.com/office/officeart/2005/8/layout/lProcess2"/>
    <dgm:cxn modelId="{369DA872-7CF1-BE48-A3F3-97F91CBD3718}" type="presParOf" srcId="{209E4E9E-AB19-6241-9A5D-F005EFFCB600}" destId="{F7B64944-30E2-9F45-BC5A-D6A97F8D8A20}" srcOrd="2" destOrd="0" presId="urn:microsoft.com/office/officeart/2005/8/layout/lProcess2"/>
    <dgm:cxn modelId="{1A23BE3F-CF38-ED4F-B153-33A305E4EE51}" type="presParOf" srcId="{209E4E9E-AB19-6241-9A5D-F005EFFCB600}" destId="{2523AEF9-AE9C-C140-AA7E-2E3D283DCD54}" srcOrd="3" destOrd="0" presId="urn:microsoft.com/office/officeart/2005/8/layout/lProcess2"/>
    <dgm:cxn modelId="{7F246272-8C7D-644E-88F4-8F7F723BCFB7}" type="presParOf" srcId="{209E4E9E-AB19-6241-9A5D-F005EFFCB600}" destId="{273938FD-3DF1-A74F-A694-B8F174533BEF}" srcOrd="4" destOrd="0" presId="urn:microsoft.com/office/officeart/2005/8/layout/lProcess2"/>
    <dgm:cxn modelId="{0D4401CD-1F29-774C-A46E-3A6BAF243C28}" type="presParOf" srcId="{6E67E6E5-E77E-ED48-B834-98986B40DC8D}" destId="{3518C8D7-4AB0-C449-B8D9-DDD538082A1C}" srcOrd="5" destOrd="0" presId="urn:microsoft.com/office/officeart/2005/8/layout/lProcess2"/>
    <dgm:cxn modelId="{C05F32C3-D7B6-C640-A4B2-1906D5B48141}" type="presParOf" srcId="{6E67E6E5-E77E-ED48-B834-98986B40DC8D}" destId="{EA30B83A-3EBC-6D44-995F-4808560782F5}" srcOrd="6" destOrd="0" presId="urn:microsoft.com/office/officeart/2005/8/layout/lProcess2"/>
    <dgm:cxn modelId="{4716AADF-4259-B34B-837C-0A62AA1A1780}" type="presParOf" srcId="{EA30B83A-3EBC-6D44-995F-4808560782F5}" destId="{838A22CD-45BE-D743-A5EF-975689B9CC50}" srcOrd="0" destOrd="0" presId="urn:microsoft.com/office/officeart/2005/8/layout/lProcess2"/>
    <dgm:cxn modelId="{B01ADEB4-D15C-BD4B-A13B-FAE5A603FA4A}" type="presParOf" srcId="{EA30B83A-3EBC-6D44-995F-4808560782F5}" destId="{FDFCF7F9-E5E9-BA48-B814-3C028EE8B8D9}" srcOrd="1" destOrd="0" presId="urn:microsoft.com/office/officeart/2005/8/layout/lProcess2"/>
    <dgm:cxn modelId="{3DD48D9E-F7F4-F24B-9E59-5E26453701C8}" type="presParOf" srcId="{EA30B83A-3EBC-6D44-995F-4808560782F5}" destId="{D453EEFB-C779-F847-9B28-C4F8BCA4116A}" srcOrd="2" destOrd="0" presId="urn:microsoft.com/office/officeart/2005/8/layout/lProcess2"/>
    <dgm:cxn modelId="{EE2A04E9-EBEE-9840-8647-9D03C12AAB60}" type="presParOf" srcId="{D453EEFB-C779-F847-9B28-C4F8BCA4116A}" destId="{B48146B6-B84E-E249-97C1-DA17269A7E72}" srcOrd="0" destOrd="0" presId="urn:microsoft.com/office/officeart/2005/8/layout/lProcess2"/>
    <dgm:cxn modelId="{F54E54E0-9E66-2B49-8CD9-0F39AF4F2C3F}" type="presParOf" srcId="{B48146B6-B84E-E249-97C1-DA17269A7E72}" destId="{90A48547-F2A0-844F-A124-A0EAD19738AD}" srcOrd="0" destOrd="0" presId="urn:microsoft.com/office/officeart/2005/8/layout/lProcess2"/>
    <dgm:cxn modelId="{9B8A07E7-868F-5B40-B5C9-033F328E7391}" type="presParOf" srcId="{B48146B6-B84E-E249-97C1-DA17269A7E72}" destId="{1852BA6E-CDAA-254C-B572-E07B4813F040}" srcOrd="1" destOrd="0" presId="urn:microsoft.com/office/officeart/2005/8/layout/lProcess2"/>
    <dgm:cxn modelId="{31B3754E-725A-3548-B9FD-FE8522FEF3DB}" type="presParOf" srcId="{B48146B6-B84E-E249-97C1-DA17269A7E72}" destId="{C2EF1D0E-6200-0942-BFFB-BD92CBD29AE2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712179-CEF3-FB4B-A39C-288086DC93AA}" type="doc">
      <dgm:prSet loTypeId="urn:microsoft.com/office/officeart/2005/8/layout/lProcess2" loCatId="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38E308FE-13DA-004C-B19D-5D351BDCE90C}">
      <dgm:prSet phldrT="[Text]" custT="1"/>
      <dgm:spPr/>
      <dgm:t>
        <a:bodyPr/>
        <a:lstStyle/>
        <a:p>
          <a:r>
            <a:rPr lang="en-US" sz="1600" b="1" dirty="0"/>
            <a:t>PHYSICAL</a:t>
          </a:r>
        </a:p>
      </dgm:t>
    </dgm:pt>
    <dgm:pt modelId="{2FEB6138-B913-DD48-8D21-E6F1570F6E46}" type="parTrans" cxnId="{6D7693BA-539E-EE41-8858-60D384FBDC80}">
      <dgm:prSet/>
      <dgm:spPr/>
      <dgm:t>
        <a:bodyPr/>
        <a:lstStyle/>
        <a:p>
          <a:endParaRPr lang="en-US"/>
        </a:p>
      </dgm:t>
    </dgm:pt>
    <dgm:pt modelId="{709B3E3B-5579-F54B-93B6-D3F6D80970A8}" type="sibTrans" cxnId="{6D7693BA-539E-EE41-8858-60D384FBDC80}">
      <dgm:prSet/>
      <dgm:spPr/>
      <dgm:t>
        <a:bodyPr/>
        <a:lstStyle/>
        <a:p>
          <a:endParaRPr lang="en-US"/>
        </a:p>
      </dgm:t>
    </dgm:pt>
    <dgm:pt modelId="{64AED9D1-F883-D948-9E99-7256A62C208E}">
      <dgm:prSet phldrT="[Text]" custT="1"/>
      <dgm:spPr/>
      <dgm:t>
        <a:bodyPr/>
        <a:lstStyle/>
        <a:p>
          <a:r>
            <a:rPr lang="en-US" sz="1600" dirty="0" smtClean="0"/>
            <a:t>Rectal, penile or testicular damage</a:t>
          </a:r>
          <a:endParaRPr lang="en-US" sz="1600" dirty="0"/>
        </a:p>
      </dgm:t>
    </dgm:pt>
    <dgm:pt modelId="{A8F7014A-781D-714F-8A6F-084D6DB3F0D1}" type="parTrans" cxnId="{3AD19468-12E2-B34D-A835-4E2627374759}">
      <dgm:prSet/>
      <dgm:spPr/>
      <dgm:t>
        <a:bodyPr/>
        <a:lstStyle/>
        <a:p>
          <a:endParaRPr lang="en-US"/>
        </a:p>
      </dgm:t>
    </dgm:pt>
    <dgm:pt modelId="{B0C2DBD2-7850-0147-94A5-3BB2E1171245}" type="sibTrans" cxnId="{3AD19468-12E2-B34D-A835-4E2627374759}">
      <dgm:prSet/>
      <dgm:spPr/>
      <dgm:t>
        <a:bodyPr/>
        <a:lstStyle/>
        <a:p>
          <a:endParaRPr lang="en-US"/>
        </a:p>
      </dgm:t>
    </dgm:pt>
    <dgm:pt modelId="{87A0C640-F0D3-FB48-9E4B-54A01E7EB402}">
      <dgm:prSet phldrT="[Text]" custT="1"/>
      <dgm:spPr/>
      <dgm:t>
        <a:bodyPr/>
        <a:lstStyle/>
        <a:p>
          <a:r>
            <a:rPr lang="en-US" sz="1600" b="1" dirty="0"/>
            <a:t>PSYCHOLOGICAL</a:t>
          </a:r>
        </a:p>
      </dgm:t>
    </dgm:pt>
    <dgm:pt modelId="{562FB674-7814-1A49-8131-5B06F9FC9D93}" type="parTrans" cxnId="{88A7940D-DA4E-A14E-88B0-79C7525CA36F}">
      <dgm:prSet/>
      <dgm:spPr/>
      <dgm:t>
        <a:bodyPr/>
        <a:lstStyle/>
        <a:p>
          <a:endParaRPr lang="en-US"/>
        </a:p>
      </dgm:t>
    </dgm:pt>
    <dgm:pt modelId="{CB4704E0-A7F5-D44C-AA6E-59DC21A18B94}" type="sibTrans" cxnId="{88A7940D-DA4E-A14E-88B0-79C7525CA36F}">
      <dgm:prSet/>
      <dgm:spPr/>
      <dgm:t>
        <a:bodyPr/>
        <a:lstStyle/>
        <a:p>
          <a:endParaRPr lang="en-US"/>
        </a:p>
      </dgm:t>
    </dgm:pt>
    <dgm:pt modelId="{AD91722D-F2B7-B34A-8FB7-B949A1B427FE}">
      <dgm:prSet phldrT="[Text]" custT="1"/>
      <dgm:spPr/>
      <dgm:t>
        <a:bodyPr/>
        <a:lstStyle/>
        <a:p>
          <a:r>
            <a:rPr lang="en-US" sz="1600" dirty="0" smtClean="0"/>
            <a:t>Sexual </a:t>
          </a:r>
          <a:r>
            <a:rPr lang="en-GB" sz="1600" noProof="0" dirty="0" smtClean="0">
              <a:solidFill>
                <a:schemeClr val="bg1"/>
              </a:solidFill>
            </a:rPr>
            <a:t>dysfunction/ impotence</a:t>
          </a:r>
          <a:endParaRPr lang="en-GB" sz="1600" noProof="0" dirty="0">
            <a:solidFill>
              <a:schemeClr val="bg1"/>
            </a:solidFill>
          </a:endParaRPr>
        </a:p>
      </dgm:t>
    </dgm:pt>
    <dgm:pt modelId="{FDC4CE03-04AB-714B-A0C3-A7FF6635880C}" type="parTrans" cxnId="{6FC4F7E5-F450-8946-AE5B-EC08D7AB11AB}">
      <dgm:prSet/>
      <dgm:spPr/>
      <dgm:t>
        <a:bodyPr/>
        <a:lstStyle/>
        <a:p>
          <a:endParaRPr lang="en-US"/>
        </a:p>
      </dgm:t>
    </dgm:pt>
    <dgm:pt modelId="{739CAC24-C859-A64F-BCD7-C856BD0ED69C}" type="sibTrans" cxnId="{6FC4F7E5-F450-8946-AE5B-EC08D7AB11AB}">
      <dgm:prSet/>
      <dgm:spPr/>
      <dgm:t>
        <a:bodyPr/>
        <a:lstStyle/>
        <a:p>
          <a:endParaRPr lang="en-US"/>
        </a:p>
      </dgm:t>
    </dgm:pt>
    <dgm:pt modelId="{9B24331F-C3A9-274B-817B-E46EF01E06E2}">
      <dgm:prSet phldrT="[Text]" custT="1"/>
      <dgm:spPr/>
      <dgm:t>
        <a:bodyPr/>
        <a:lstStyle/>
        <a:p>
          <a:r>
            <a:rPr lang="en-US" sz="1600" b="1" dirty="0"/>
            <a:t>SOCIAL</a:t>
          </a:r>
        </a:p>
      </dgm:t>
    </dgm:pt>
    <dgm:pt modelId="{B042D0F2-0E43-E341-AA70-AE6689E84563}" type="parTrans" cxnId="{5DEE7F4D-2A7F-384F-A446-EDFB9B1A9F06}">
      <dgm:prSet/>
      <dgm:spPr/>
      <dgm:t>
        <a:bodyPr/>
        <a:lstStyle/>
        <a:p>
          <a:endParaRPr lang="en-US"/>
        </a:p>
      </dgm:t>
    </dgm:pt>
    <dgm:pt modelId="{A66B6604-5D7E-AF4D-ADDB-272E584280CB}" type="sibTrans" cxnId="{5DEE7F4D-2A7F-384F-A446-EDFB9B1A9F06}">
      <dgm:prSet/>
      <dgm:spPr/>
      <dgm:t>
        <a:bodyPr/>
        <a:lstStyle/>
        <a:p>
          <a:endParaRPr lang="en-US"/>
        </a:p>
      </dgm:t>
    </dgm:pt>
    <dgm:pt modelId="{777A62B8-D3F5-D74D-8861-E1D1CEE41112}">
      <dgm:prSet phldrT="[Text]" custT="1"/>
      <dgm:spPr/>
      <dgm:t>
        <a:bodyPr/>
        <a:lstStyle/>
        <a:p>
          <a:r>
            <a:rPr lang="en-US" sz="1600" dirty="0" smtClean="0"/>
            <a:t>Thwarted masculinity due to inability to work</a:t>
          </a:r>
          <a:endParaRPr lang="en-US" sz="1600" dirty="0"/>
        </a:p>
      </dgm:t>
    </dgm:pt>
    <dgm:pt modelId="{CAE36B64-2671-EC4C-8332-7AA4CD0CD0DD}" type="parTrans" cxnId="{667963B3-D9E5-8546-AE9F-06008641A325}">
      <dgm:prSet/>
      <dgm:spPr/>
      <dgm:t>
        <a:bodyPr/>
        <a:lstStyle/>
        <a:p>
          <a:endParaRPr lang="en-US"/>
        </a:p>
      </dgm:t>
    </dgm:pt>
    <dgm:pt modelId="{119F2E46-6430-CB46-8D59-7CC49A83B439}" type="sibTrans" cxnId="{667963B3-D9E5-8546-AE9F-06008641A325}">
      <dgm:prSet/>
      <dgm:spPr/>
      <dgm:t>
        <a:bodyPr/>
        <a:lstStyle/>
        <a:p>
          <a:endParaRPr lang="en-US"/>
        </a:p>
      </dgm:t>
    </dgm:pt>
    <dgm:pt modelId="{F0E6E83C-AD4D-7C4B-B849-54DD2502F4EB}">
      <dgm:prSet phldrT="[Text]" custT="1"/>
      <dgm:spPr/>
      <dgm:t>
        <a:bodyPr/>
        <a:lstStyle/>
        <a:p>
          <a:r>
            <a:rPr lang="en-US" sz="1600" b="1" dirty="0"/>
            <a:t>SOCIO-ECONOMIC &amp; LEGAL</a:t>
          </a:r>
        </a:p>
      </dgm:t>
    </dgm:pt>
    <dgm:pt modelId="{0B0414FE-6AA4-3C4C-9707-DAD9325A62F1}" type="parTrans" cxnId="{4E745899-E4D0-EE48-88DA-0E4C8EFC549B}">
      <dgm:prSet/>
      <dgm:spPr/>
      <dgm:t>
        <a:bodyPr/>
        <a:lstStyle/>
        <a:p>
          <a:endParaRPr lang="en-US"/>
        </a:p>
      </dgm:t>
    </dgm:pt>
    <dgm:pt modelId="{49A52212-6C15-184B-9726-362A26F0BDD4}" type="sibTrans" cxnId="{4E745899-E4D0-EE48-88DA-0E4C8EFC549B}">
      <dgm:prSet/>
      <dgm:spPr/>
      <dgm:t>
        <a:bodyPr/>
        <a:lstStyle/>
        <a:p>
          <a:endParaRPr lang="en-US"/>
        </a:p>
      </dgm:t>
    </dgm:pt>
    <dgm:pt modelId="{4C208835-03E8-F044-BCAD-28526DCC94AA}">
      <dgm:prSet phldrT="[Text]" custT="1"/>
      <dgm:spPr/>
      <dgm:t>
        <a:bodyPr/>
        <a:lstStyle/>
        <a:p>
          <a:r>
            <a:rPr lang="en-US" sz="1600" dirty="0" smtClean="0"/>
            <a:t>Possible arrest, detention for same-sex acts, incl. death penalty in certain contexts</a:t>
          </a:r>
          <a:endParaRPr lang="en-US" sz="1600" dirty="0"/>
        </a:p>
      </dgm:t>
    </dgm:pt>
    <dgm:pt modelId="{2BCF5995-A2EA-0640-84AE-6EAC4B263992}" type="parTrans" cxnId="{1AB4BE89-C5FD-6140-AFB8-552399EC3D75}">
      <dgm:prSet/>
      <dgm:spPr/>
      <dgm:t>
        <a:bodyPr/>
        <a:lstStyle/>
        <a:p>
          <a:endParaRPr lang="en-US"/>
        </a:p>
      </dgm:t>
    </dgm:pt>
    <dgm:pt modelId="{A363D237-A75E-3742-A061-74BB9E1DCFC0}" type="sibTrans" cxnId="{1AB4BE89-C5FD-6140-AFB8-552399EC3D75}">
      <dgm:prSet/>
      <dgm:spPr/>
      <dgm:t>
        <a:bodyPr/>
        <a:lstStyle/>
        <a:p>
          <a:endParaRPr lang="en-US"/>
        </a:p>
      </dgm:t>
    </dgm:pt>
    <dgm:pt modelId="{FA34802D-BF8D-D946-B2B0-A8400640CDAD}">
      <dgm:prSet phldrT="[Text]" custT="1"/>
      <dgm:spPr/>
      <dgm:t>
        <a:bodyPr/>
        <a:lstStyle/>
        <a:p>
          <a:r>
            <a:rPr lang="en-US" sz="1600" dirty="0" smtClean="0"/>
            <a:t> Malnutrition to </a:t>
          </a:r>
          <a:r>
            <a:rPr lang="en-GB" sz="1600" noProof="0" dirty="0" smtClean="0"/>
            <a:t>minimise </a:t>
          </a:r>
          <a:r>
            <a:rPr lang="en-US" sz="1600" dirty="0" smtClean="0"/>
            <a:t>rectal damage/pain</a:t>
          </a:r>
        </a:p>
      </dgm:t>
    </dgm:pt>
    <dgm:pt modelId="{0EA5DF1B-E54C-7E41-A1A1-2C1526ACFD0C}" type="parTrans" cxnId="{DF575FD1-3E19-5245-A892-BFB90C26B5E6}">
      <dgm:prSet/>
      <dgm:spPr/>
      <dgm:t>
        <a:bodyPr/>
        <a:lstStyle/>
        <a:p>
          <a:endParaRPr lang="en-US"/>
        </a:p>
      </dgm:t>
    </dgm:pt>
    <dgm:pt modelId="{F559E722-C76E-7F46-B635-993F229F2C4A}" type="sibTrans" cxnId="{DF575FD1-3E19-5245-A892-BFB90C26B5E6}">
      <dgm:prSet/>
      <dgm:spPr/>
      <dgm:t>
        <a:bodyPr/>
        <a:lstStyle/>
        <a:p>
          <a:endParaRPr lang="en-US"/>
        </a:p>
      </dgm:t>
    </dgm:pt>
    <dgm:pt modelId="{BDFB851A-03A1-7D49-8BE1-5E1A454D52A7}">
      <dgm:prSet phldrT="[Text]" custT="1"/>
      <dgm:spPr/>
      <dgm:t>
        <a:bodyPr/>
        <a:lstStyle/>
        <a:p>
          <a:r>
            <a:rPr lang="en-US" sz="1600" dirty="0" smtClean="0"/>
            <a:t>Confusion re sexual identity</a:t>
          </a:r>
          <a:endParaRPr lang="en-US" sz="1600" dirty="0"/>
        </a:p>
      </dgm:t>
    </dgm:pt>
    <dgm:pt modelId="{FAA59636-2B5B-0F4C-8DBF-B4B79E9C36BA}" type="parTrans" cxnId="{F81C0F5D-8542-0047-8FD4-FD1539F9A137}">
      <dgm:prSet/>
      <dgm:spPr/>
      <dgm:t>
        <a:bodyPr/>
        <a:lstStyle/>
        <a:p>
          <a:endParaRPr lang="en-US"/>
        </a:p>
      </dgm:t>
    </dgm:pt>
    <dgm:pt modelId="{EEB08437-7707-5E47-9121-1DAF12AEF971}" type="sibTrans" cxnId="{F81C0F5D-8542-0047-8FD4-FD1539F9A137}">
      <dgm:prSet/>
      <dgm:spPr/>
      <dgm:t>
        <a:bodyPr/>
        <a:lstStyle/>
        <a:p>
          <a:endParaRPr lang="en-US"/>
        </a:p>
      </dgm:t>
    </dgm:pt>
    <dgm:pt modelId="{6F0D572D-8710-7C4A-A16D-36BE4AB3CD3B}">
      <dgm:prSet phldrT="[Text]" custT="1"/>
      <dgm:spPr/>
      <dgm:t>
        <a:bodyPr/>
        <a:lstStyle/>
        <a:p>
          <a:r>
            <a:rPr lang="en-US" sz="1600" dirty="0" smtClean="0"/>
            <a:t>PTSD/suicidal thoughts</a:t>
          </a:r>
          <a:endParaRPr lang="en-US" sz="1600" dirty="0"/>
        </a:p>
      </dgm:t>
    </dgm:pt>
    <dgm:pt modelId="{158F7962-B4DC-3443-8278-E33613632CCD}" type="parTrans" cxnId="{EA4FBF81-A15C-AB42-BE0F-69422AA079CD}">
      <dgm:prSet/>
      <dgm:spPr/>
      <dgm:t>
        <a:bodyPr/>
        <a:lstStyle/>
        <a:p>
          <a:endParaRPr lang="en-GB"/>
        </a:p>
      </dgm:t>
    </dgm:pt>
    <dgm:pt modelId="{59E33BF0-1882-9E48-B9E8-D3A73E9B94C5}" type="sibTrans" cxnId="{EA4FBF81-A15C-AB42-BE0F-69422AA079CD}">
      <dgm:prSet/>
      <dgm:spPr/>
      <dgm:t>
        <a:bodyPr/>
        <a:lstStyle/>
        <a:p>
          <a:endParaRPr lang="en-GB"/>
        </a:p>
      </dgm:t>
    </dgm:pt>
    <dgm:pt modelId="{AD7C290F-2AC9-F945-BDAC-A439236670EF}">
      <dgm:prSet phldrT="[Text]" custT="1"/>
      <dgm:spPr/>
      <dgm:t>
        <a:bodyPr/>
        <a:lstStyle/>
        <a:p>
          <a:r>
            <a:rPr lang="en-US" sz="1600" dirty="0" smtClean="0"/>
            <a:t>Chronic back/rectum pain</a:t>
          </a:r>
          <a:endParaRPr lang="en-US" sz="1600" dirty="0"/>
        </a:p>
      </dgm:t>
    </dgm:pt>
    <dgm:pt modelId="{D7DFAB88-20EC-3E49-991C-FC4EA70AA424}" type="parTrans" cxnId="{61DF85A1-C16C-204B-93A4-5CDE29F27DE3}">
      <dgm:prSet/>
      <dgm:spPr/>
      <dgm:t>
        <a:bodyPr/>
        <a:lstStyle/>
        <a:p>
          <a:endParaRPr lang="en-GB"/>
        </a:p>
      </dgm:t>
    </dgm:pt>
    <dgm:pt modelId="{CD658128-4ECE-E74E-8837-71509E6209AA}" type="sibTrans" cxnId="{61DF85A1-C16C-204B-93A4-5CDE29F27DE3}">
      <dgm:prSet/>
      <dgm:spPr/>
      <dgm:t>
        <a:bodyPr/>
        <a:lstStyle/>
        <a:p>
          <a:endParaRPr lang="en-GB"/>
        </a:p>
      </dgm:t>
    </dgm:pt>
    <dgm:pt modelId="{B978EFDD-BEEC-594C-93B4-E664803BE9EF}">
      <dgm:prSet phldrT="[Text]" custT="1"/>
      <dgm:spPr/>
      <dgm:t>
        <a:bodyPr/>
        <a:lstStyle/>
        <a:p>
          <a:r>
            <a:rPr lang="en-US" sz="1600" dirty="0" smtClean="0"/>
            <a:t>Increased likelihood of domestic violence</a:t>
          </a:r>
          <a:endParaRPr lang="en-US" sz="1600" dirty="0"/>
        </a:p>
      </dgm:t>
    </dgm:pt>
    <dgm:pt modelId="{FB072B0D-556B-E645-B720-37F3F58468EB}" type="parTrans" cxnId="{12FE4CC4-3C09-224E-95B1-5B5177EC47DB}">
      <dgm:prSet/>
      <dgm:spPr/>
      <dgm:t>
        <a:bodyPr/>
        <a:lstStyle/>
        <a:p>
          <a:endParaRPr lang="en-GB"/>
        </a:p>
      </dgm:t>
    </dgm:pt>
    <dgm:pt modelId="{07C1D212-A428-AC44-889E-8FC00CEB759A}" type="sibTrans" cxnId="{12FE4CC4-3C09-224E-95B1-5B5177EC47DB}">
      <dgm:prSet/>
      <dgm:spPr/>
      <dgm:t>
        <a:bodyPr/>
        <a:lstStyle/>
        <a:p>
          <a:endParaRPr lang="en-GB"/>
        </a:p>
      </dgm:t>
    </dgm:pt>
    <dgm:pt modelId="{814AA6FC-1EB7-CC47-8610-3271F812539C}" type="pres">
      <dgm:prSet presAssocID="{F7712179-CEF3-FB4B-A39C-288086DC93A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139B23-ECED-214F-A17A-747E2A2DAA0E}" type="pres">
      <dgm:prSet presAssocID="{38E308FE-13DA-004C-B19D-5D351BDCE90C}" presName="compNode" presStyleCnt="0"/>
      <dgm:spPr/>
    </dgm:pt>
    <dgm:pt modelId="{A9FA1C8D-DF95-6840-9F5E-938F7C6F5C33}" type="pres">
      <dgm:prSet presAssocID="{38E308FE-13DA-004C-B19D-5D351BDCE90C}" presName="aNode" presStyleLbl="bgShp" presStyleIdx="0" presStyleCnt="4"/>
      <dgm:spPr/>
      <dgm:t>
        <a:bodyPr/>
        <a:lstStyle/>
        <a:p>
          <a:endParaRPr lang="en-US"/>
        </a:p>
      </dgm:t>
    </dgm:pt>
    <dgm:pt modelId="{CC487171-8E69-6642-AB0B-73B3E0606977}" type="pres">
      <dgm:prSet presAssocID="{38E308FE-13DA-004C-B19D-5D351BDCE90C}" presName="textNode" presStyleLbl="bgShp" presStyleIdx="0" presStyleCnt="4"/>
      <dgm:spPr/>
      <dgm:t>
        <a:bodyPr/>
        <a:lstStyle/>
        <a:p>
          <a:endParaRPr lang="en-US"/>
        </a:p>
      </dgm:t>
    </dgm:pt>
    <dgm:pt modelId="{A324DFBA-12BD-A64F-BDE5-3057895A89C0}" type="pres">
      <dgm:prSet presAssocID="{38E308FE-13DA-004C-B19D-5D351BDCE90C}" presName="compChildNode" presStyleCnt="0"/>
      <dgm:spPr/>
    </dgm:pt>
    <dgm:pt modelId="{B1BFD5D6-DD0A-1740-A64C-45CFA2635AD6}" type="pres">
      <dgm:prSet presAssocID="{38E308FE-13DA-004C-B19D-5D351BDCE90C}" presName="theInnerList" presStyleCnt="0"/>
      <dgm:spPr/>
    </dgm:pt>
    <dgm:pt modelId="{0573DC63-009A-AC42-96D7-638D021D07EB}" type="pres">
      <dgm:prSet presAssocID="{64AED9D1-F883-D948-9E99-7256A62C208E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CDB35D-A9D2-0A49-B07C-67AAFD5AF7EF}" type="pres">
      <dgm:prSet presAssocID="{64AED9D1-F883-D948-9E99-7256A62C208E}" presName="aSpace2" presStyleCnt="0"/>
      <dgm:spPr/>
    </dgm:pt>
    <dgm:pt modelId="{82B62FD4-A773-F148-938A-DCDED64553F7}" type="pres">
      <dgm:prSet presAssocID="{AD7C290F-2AC9-F945-BDAC-A439236670EF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D40592-B272-4C4C-8626-919408DBABE3}" type="pres">
      <dgm:prSet presAssocID="{AD7C290F-2AC9-F945-BDAC-A439236670EF}" presName="aSpace2" presStyleCnt="0"/>
      <dgm:spPr/>
    </dgm:pt>
    <dgm:pt modelId="{AC19CF17-2AEA-B945-9128-A16AA6E1362B}" type="pres">
      <dgm:prSet presAssocID="{FA34802D-BF8D-D946-B2B0-A8400640CDAD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0558AF-3EFF-A940-B780-E040E39C24D6}" type="pres">
      <dgm:prSet presAssocID="{38E308FE-13DA-004C-B19D-5D351BDCE90C}" presName="aSpace" presStyleCnt="0"/>
      <dgm:spPr/>
    </dgm:pt>
    <dgm:pt modelId="{2378A59E-E2A6-D140-B477-A19ABE7F798C}" type="pres">
      <dgm:prSet presAssocID="{87A0C640-F0D3-FB48-9E4B-54A01E7EB402}" presName="compNode" presStyleCnt="0"/>
      <dgm:spPr/>
    </dgm:pt>
    <dgm:pt modelId="{C9A8C735-3E6E-7941-A53C-7EEF00D50C49}" type="pres">
      <dgm:prSet presAssocID="{87A0C640-F0D3-FB48-9E4B-54A01E7EB402}" presName="aNode" presStyleLbl="bgShp" presStyleIdx="1" presStyleCnt="4"/>
      <dgm:spPr/>
      <dgm:t>
        <a:bodyPr/>
        <a:lstStyle/>
        <a:p>
          <a:endParaRPr lang="en-US"/>
        </a:p>
      </dgm:t>
    </dgm:pt>
    <dgm:pt modelId="{C968D64E-B951-0E42-95D6-4049ED16E026}" type="pres">
      <dgm:prSet presAssocID="{87A0C640-F0D3-FB48-9E4B-54A01E7EB402}" presName="textNode" presStyleLbl="bgShp" presStyleIdx="1" presStyleCnt="4"/>
      <dgm:spPr/>
      <dgm:t>
        <a:bodyPr/>
        <a:lstStyle/>
        <a:p>
          <a:endParaRPr lang="en-US"/>
        </a:p>
      </dgm:t>
    </dgm:pt>
    <dgm:pt modelId="{6EAF2B5E-2830-A34A-A8B6-DE3FBB39AD3A}" type="pres">
      <dgm:prSet presAssocID="{87A0C640-F0D3-FB48-9E4B-54A01E7EB402}" presName="compChildNode" presStyleCnt="0"/>
      <dgm:spPr/>
    </dgm:pt>
    <dgm:pt modelId="{233F2A6A-3865-5F48-97E7-6B100CBA00F5}" type="pres">
      <dgm:prSet presAssocID="{87A0C640-F0D3-FB48-9E4B-54A01E7EB402}" presName="theInnerList" presStyleCnt="0"/>
      <dgm:spPr/>
    </dgm:pt>
    <dgm:pt modelId="{C4AF0DF3-1A63-A645-83B6-5385D6822034}" type="pres">
      <dgm:prSet presAssocID="{AD91722D-F2B7-B34A-8FB7-B949A1B427FE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7AE84-AB10-AE44-BF18-27B1BB1FCA9D}" type="pres">
      <dgm:prSet presAssocID="{AD91722D-F2B7-B34A-8FB7-B949A1B427FE}" presName="aSpace2" presStyleCnt="0"/>
      <dgm:spPr/>
    </dgm:pt>
    <dgm:pt modelId="{CEA332D3-BDD9-1A47-82A0-A37055C2E8D8}" type="pres">
      <dgm:prSet presAssocID="{BDFB851A-03A1-7D49-8BE1-5E1A454D52A7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A63BBC-CFF3-B744-8806-6B50B6CC7DCF}" type="pres">
      <dgm:prSet presAssocID="{BDFB851A-03A1-7D49-8BE1-5E1A454D52A7}" presName="aSpace2" presStyleCnt="0"/>
      <dgm:spPr/>
    </dgm:pt>
    <dgm:pt modelId="{4F124914-DBFC-C941-BA04-1AEDB95BFFE2}" type="pres">
      <dgm:prSet presAssocID="{6F0D572D-8710-7C4A-A16D-36BE4AB3CD3B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C58841-83BB-4540-B2AF-9AFDF50EAEE6}" type="pres">
      <dgm:prSet presAssocID="{87A0C640-F0D3-FB48-9E4B-54A01E7EB402}" presName="aSpace" presStyleCnt="0"/>
      <dgm:spPr/>
    </dgm:pt>
    <dgm:pt modelId="{FB57A41C-B34D-934B-90BC-89C3601FE359}" type="pres">
      <dgm:prSet presAssocID="{9B24331F-C3A9-274B-817B-E46EF01E06E2}" presName="compNode" presStyleCnt="0"/>
      <dgm:spPr/>
    </dgm:pt>
    <dgm:pt modelId="{1EB7B408-7E21-CF44-B9B0-768C889AB33D}" type="pres">
      <dgm:prSet presAssocID="{9B24331F-C3A9-274B-817B-E46EF01E06E2}" presName="aNode" presStyleLbl="bgShp" presStyleIdx="2" presStyleCnt="4"/>
      <dgm:spPr/>
      <dgm:t>
        <a:bodyPr/>
        <a:lstStyle/>
        <a:p>
          <a:endParaRPr lang="en-US"/>
        </a:p>
      </dgm:t>
    </dgm:pt>
    <dgm:pt modelId="{71DC000D-27C1-5542-A329-FB1998DFF0F1}" type="pres">
      <dgm:prSet presAssocID="{9B24331F-C3A9-274B-817B-E46EF01E06E2}" presName="textNode" presStyleLbl="bgShp" presStyleIdx="2" presStyleCnt="4"/>
      <dgm:spPr/>
      <dgm:t>
        <a:bodyPr/>
        <a:lstStyle/>
        <a:p>
          <a:endParaRPr lang="en-US"/>
        </a:p>
      </dgm:t>
    </dgm:pt>
    <dgm:pt modelId="{9F8E89FA-8440-3246-99E0-39C8DA02F7DA}" type="pres">
      <dgm:prSet presAssocID="{9B24331F-C3A9-274B-817B-E46EF01E06E2}" presName="compChildNode" presStyleCnt="0"/>
      <dgm:spPr/>
    </dgm:pt>
    <dgm:pt modelId="{FD8DB102-D7DF-0740-9D01-73BFB5CFD098}" type="pres">
      <dgm:prSet presAssocID="{9B24331F-C3A9-274B-817B-E46EF01E06E2}" presName="theInnerList" presStyleCnt="0"/>
      <dgm:spPr/>
    </dgm:pt>
    <dgm:pt modelId="{4732B40E-0BCC-A448-B9CB-D39528733371}" type="pres">
      <dgm:prSet presAssocID="{777A62B8-D3F5-D74D-8861-E1D1CEE41112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1C55E6-1A0E-8743-8C10-7067E80C8417}" type="pres">
      <dgm:prSet presAssocID="{777A62B8-D3F5-D74D-8861-E1D1CEE41112}" presName="aSpace2" presStyleCnt="0"/>
      <dgm:spPr/>
    </dgm:pt>
    <dgm:pt modelId="{D3214B8D-51B5-B544-BC30-0C46693982D8}" type="pres">
      <dgm:prSet presAssocID="{B978EFDD-BEEC-594C-93B4-E664803BE9EF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712689-04ED-7941-8281-0636F4E25854}" type="pres">
      <dgm:prSet presAssocID="{9B24331F-C3A9-274B-817B-E46EF01E06E2}" presName="aSpace" presStyleCnt="0"/>
      <dgm:spPr/>
    </dgm:pt>
    <dgm:pt modelId="{F40B11CF-E60B-8944-A3FE-0E275C59F323}" type="pres">
      <dgm:prSet presAssocID="{F0E6E83C-AD4D-7C4B-B849-54DD2502F4EB}" presName="compNode" presStyleCnt="0"/>
      <dgm:spPr/>
    </dgm:pt>
    <dgm:pt modelId="{BEDA3CE7-F4C4-0E4A-8A97-0FC8D8DAE5DA}" type="pres">
      <dgm:prSet presAssocID="{F0E6E83C-AD4D-7C4B-B849-54DD2502F4EB}" presName="aNode" presStyleLbl="bgShp" presStyleIdx="3" presStyleCnt="4"/>
      <dgm:spPr/>
      <dgm:t>
        <a:bodyPr/>
        <a:lstStyle/>
        <a:p>
          <a:endParaRPr lang="en-US"/>
        </a:p>
      </dgm:t>
    </dgm:pt>
    <dgm:pt modelId="{838F0B9E-71EE-F94A-9218-2AD4863DB15E}" type="pres">
      <dgm:prSet presAssocID="{F0E6E83C-AD4D-7C4B-B849-54DD2502F4EB}" presName="textNode" presStyleLbl="bgShp" presStyleIdx="3" presStyleCnt="4"/>
      <dgm:spPr/>
      <dgm:t>
        <a:bodyPr/>
        <a:lstStyle/>
        <a:p>
          <a:endParaRPr lang="en-US"/>
        </a:p>
      </dgm:t>
    </dgm:pt>
    <dgm:pt modelId="{8ACD1DBE-A5EB-9E47-8E29-8BF3CF718CBC}" type="pres">
      <dgm:prSet presAssocID="{F0E6E83C-AD4D-7C4B-B849-54DD2502F4EB}" presName="compChildNode" presStyleCnt="0"/>
      <dgm:spPr/>
    </dgm:pt>
    <dgm:pt modelId="{0CB192A0-E017-AC4A-BB93-167A4708E32B}" type="pres">
      <dgm:prSet presAssocID="{F0E6E83C-AD4D-7C4B-B849-54DD2502F4EB}" presName="theInnerList" presStyleCnt="0"/>
      <dgm:spPr/>
    </dgm:pt>
    <dgm:pt modelId="{29202DAB-FEB4-B44C-A4CE-567435F68993}" type="pres">
      <dgm:prSet presAssocID="{4C208835-03E8-F044-BCAD-28526DCC94AA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B4BE89-C5FD-6140-AFB8-552399EC3D75}" srcId="{F0E6E83C-AD4D-7C4B-B849-54DD2502F4EB}" destId="{4C208835-03E8-F044-BCAD-28526DCC94AA}" srcOrd="0" destOrd="0" parTransId="{2BCF5995-A2EA-0640-84AE-6EAC4B263992}" sibTransId="{A363D237-A75E-3742-A061-74BB9E1DCFC0}"/>
    <dgm:cxn modelId="{6480A1A8-3F6D-8040-8B59-CEBF18EC8DDB}" type="presOf" srcId="{64AED9D1-F883-D948-9E99-7256A62C208E}" destId="{0573DC63-009A-AC42-96D7-638D021D07EB}" srcOrd="0" destOrd="0" presId="urn:microsoft.com/office/officeart/2005/8/layout/lProcess2"/>
    <dgm:cxn modelId="{BC3CF59F-9CD5-664D-A0F7-A502E2D8CF79}" type="presOf" srcId="{6F0D572D-8710-7C4A-A16D-36BE4AB3CD3B}" destId="{4F124914-DBFC-C941-BA04-1AEDB95BFFE2}" srcOrd="0" destOrd="0" presId="urn:microsoft.com/office/officeart/2005/8/layout/lProcess2"/>
    <dgm:cxn modelId="{DF575FD1-3E19-5245-A892-BFB90C26B5E6}" srcId="{38E308FE-13DA-004C-B19D-5D351BDCE90C}" destId="{FA34802D-BF8D-D946-B2B0-A8400640CDAD}" srcOrd="2" destOrd="0" parTransId="{0EA5DF1B-E54C-7E41-A1A1-2C1526ACFD0C}" sibTransId="{F559E722-C76E-7F46-B635-993F229F2C4A}"/>
    <dgm:cxn modelId="{301E04FA-8AE8-FB4C-9730-A64150D35215}" type="presOf" srcId="{FA34802D-BF8D-D946-B2B0-A8400640CDAD}" destId="{AC19CF17-2AEA-B945-9128-A16AA6E1362B}" srcOrd="0" destOrd="0" presId="urn:microsoft.com/office/officeart/2005/8/layout/lProcess2"/>
    <dgm:cxn modelId="{FB9F9306-5E5C-3647-AF58-B200DB1A4EBB}" type="presOf" srcId="{777A62B8-D3F5-D74D-8861-E1D1CEE41112}" destId="{4732B40E-0BCC-A448-B9CB-D39528733371}" srcOrd="0" destOrd="0" presId="urn:microsoft.com/office/officeart/2005/8/layout/lProcess2"/>
    <dgm:cxn modelId="{8ACB5535-260C-B143-8D3C-A1921F4B1765}" type="presOf" srcId="{38E308FE-13DA-004C-B19D-5D351BDCE90C}" destId="{CC487171-8E69-6642-AB0B-73B3E0606977}" srcOrd="1" destOrd="0" presId="urn:microsoft.com/office/officeart/2005/8/layout/lProcess2"/>
    <dgm:cxn modelId="{667963B3-D9E5-8546-AE9F-06008641A325}" srcId="{9B24331F-C3A9-274B-817B-E46EF01E06E2}" destId="{777A62B8-D3F5-D74D-8861-E1D1CEE41112}" srcOrd="0" destOrd="0" parTransId="{CAE36B64-2671-EC4C-8332-7AA4CD0CD0DD}" sibTransId="{119F2E46-6430-CB46-8D59-7CC49A83B439}"/>
    <dgm:cxn modelId="{88A7940D-DA4E-A14E-88B0-79C7525CA36F}" srcId="{F7712179-CEF3-FB4B-A39C-288086DC93AA}" destId="{87A0C640-F0D3-FB48-9E4B-54A01E7EB402}" srcOrd="1" destOrd="0" parTransId="{562FB674-7814-1A49-8131-5B06F9FC9D93}" sibTransId="{CB4704E0-A7F5-D44C-AA6E-59DC21A18B94}"/>
    <dgm:cxn modelId="{71DEC975-AA88-A042-82D3-CD589A56045B}" type="presOf" srcId="{AD7C290F-2AC9-F945-BDAC-A439236670EF}" destId="{82B62FD4-A773-F148-938A-DCDED64553F7}" srcOrd="0" destOrd="0" presId="urn:microsoft.com/office/officeart/2005/8/layout/lProcess2"/>
    <dgm:cxn modelId="{F81C0F5D-8542-0047-8FD4-FD1539F9A137}" srcId="{87A0C640-F0D3-FB48-9E4B-54A01E7EB402}" destId="{BDFB851A-03A1-7D49-8BE1-5E1A454D52A7}" srcOrd="1" destOrd="0" parTransId="{FAA59636-2B5B-0F4C-8DBF-B4B79E9C36BA}" sibTransId="{EEB08437-7707-5E47-9121-1DAF12AEF971}"/>
    <dgm:cxn modelId="{78E6E4BD-261D-9C42-87DF-984C3E222B96}" type="presOf" srcId="{9B24331F-C3A9-274B-817B-E46EF01E06E2}" destId="{1EB7B408-7E21-CF44-B9B0-768C889AB33D}" srcOrd="0" destOrd="0" presId="urn:microsoft.com/office/officeart/2005/8/layout/lProcess2"/>
    <dgm:cxn modelId="{4E745899-E4D0-EE48-88DA-0E4C8EFC549B}" srcId="{F7712179-CEF3-FB4B-A39C-288086DC93AA}" destId="{F0E6E83C-AD4D-7C4B-B849-54DD2502F4EB}" srcOrd="3" destOrd="0" parTransId="{0B0414FE-6AA4-3C4C-9707-DAD9325A62F1}" sibTransId="{49A52212-6C15-184B-9726-362A26F0BDD4}"/>
    <dgm:cxn modelId="{5DEE7F4D-2A7F-384F-A446-EDFB9B1A9F06}" srcId="{F7712179-CEF3-FB4B-A39C-288086DC93AA}" destId="{9B24331F-C3A9-274B-817B-E46EF01E06E2}" srcOrd="2" destOrd="0" parTransId="{B042D0F2-0E43-E341-AA70-AE6689E84563}" sibTransId="{A66B6604-5D7E-AF4D-ADDB-272E584280CB}"/>
    <dgm:cxn modelId="{3AD19468-12E2-B34D-A835-4E2627374759}" srcId="{38E308FE-13DA-004C-B19D-5D351BDCE90C}" destId="{64AED9D1-F883-D948-9E99-7256A62C208E}" srcOrd="0" destOrd="0" parTransId="{A8F7014A-781D-714F-8A6F-084D6DB3F0D1}" sibTransId="{B0C2DBD2-7850-0147-94A5-3BB2E1171245}"/>
    <dgm:cxn modelId="{12FE4CC4-3C09-224E-95B1-5B5177EC47DB}" srcId="{9B24331F-C3A9-274B-817B-E46EF01E06E2}" destId="{B978EFDD-BEEC-594C-93B4-E664803BE9EF}" srcOrd="1" destOrd="0" parTransId="{FB072B0D-556B-E645-B720-37F3F58468EB}" sibTransId="{07C1D212-A428-AC44-889E-8FC00CEB759A}"/>
    <dgm:cxn modelId="{75D9694F-B8CE-B146-B751-774F8609FCB1}" type="presOf" srcId="{F7712179-CEF3-FB4B-A39C-288086DC93AA}" destId="{814AA6FC-1EB7-CC47-8610-3271F812539C}" srcOrd="0" destOrd="0" presId="urn:microsoft.com/office/officeart/2005/8/layout/lProcess2"/>
    <dgm:cxn modelId="{9B970B0D-9AC5-DD4C-8A1A-8C3FA2FDF659}" type="presOf" srcId="{38E308FE-13DA-004C-B19D-5D351BDCE90C}" destId="{A9FA1C8D-DF95-6840-9F5E-938F7C6F5C33}" srcOrd="0" destOrd="0" presId="urn:microsoft.com/office/officeart/2005/8/layout/lProcess2"/>
    <dgm:cxn modelId="{4A6AC15E-85AF-044E-9AFE-6B866152EFAE}" type="presOf" srcId="{87A0C640-F0D3-FB48-9E4B-54A01E7EB402}" destId="{C9A8C735-3E6E-7941-A53C-7EEF00D50C49}" srcOrd="0" destOrd="0" presId="urn:microsoft.com/office/officeart/2005/8/layout/lProcess2"/>
    <dgm:cxn modelId="{EA435D8B-5166-C545-AE13-F7B32B0BE643}" type="presOf" srcId="{4C208835-03E8-F044-BCAD-28526DCC94AA}" destId="{29202DAB-FEB4-B44C-A4CE-567435F68993}" srcOrd="0" destOrd="0" presId="urn:microsoft.com/office/officeart/2005/8/layout/lProcess2"/>
    <dgm:cxn modelId="{FC51B3FC-A94F-0349-8DB4-E61753F877F3}" type="presOf" srcId="{B978EFDD-BEEC-594C-93B4-E664803BE9EF}" destId="{D3214B8D-51B5-B544-BC30-0C46693982D8}" srcOrd="0" destOrd="0" presId="urn:microsoft.com/office/officeart/2005/8/layout/lProcess2"/>
    <dgm:cxn modelId="{6D7693BA-539E-EE41-8858-60D384FBDC80}" srcId="{F7712179-CEF3-FB4B-A39C-288086DC93AA}" destId="{38E308FE-13DA-004C-B19D-5D351BDCE90C}" srcOrd="0" destOrd="0" parTransId="{2FEB6138-B913-DD48-8D21-E6F1570F6E46}" sibTransId="{709B3E3B-5579-F54B-93B6-D3F6D80970A8}"/>
    <dgm:cxn modelId="{71AFA3E4-0DC7-1B4F-B591-9E2FB17D71DB}" type="presOf" srcId="{F0E6E83C-AD4D-7C4B-B849-54DD2502F4EB}" destId="{BEDA3CE7-F4C4-0E4A-8A97-0FC8D8DAE5DA}" srcOrd="0" destOrd="0" presId="urn:microsoft.com/office/officeart/2005/8/layout/lProcess2"/>
    <dgm:cxn modelId="{04FC9578-2886-9040-B43F-5C9DC95B5330}" type="presOf" srcId="{AD91722D-F2B7-B34A-8FB7-B949A1B427FE}" destId="{C4AF0DF3-1A63-A645-83B6-5385D6822034}" srcOrd="0" destOrd="0" presId="urn:microsoft.com/office/officeart/2005/8/layout/lProcess2"/>
    <dgm:cxn modelId="{EA4FBF81-A15C-AB42-BE0F-69422AA079CD}" srcId="{87A0C640-F0D3-FB48-9E4B-54A01E7EB402}" destId="{6F0D572D-8710-7C4A-A16D-36BE4AB3CD3B}" srcOrd="2" destOrd="0" parTransId="{158F7962-B4DC-3443-8278-E33613632CCD}" sibTransId="{59E33BF0-1882-9E48-B9E8-D3A73E9B94C5}"/>
    <dgm:cxn modelId="{C911F913-2F8E-0947-8CC2-B76F96F484BF}" type="presOf" srcId="{BDFB851A-03A1-7D49-8BE1-5E1A454D52A7}" destId="{CEA332D3-BDD9-1A47-82A0-A37055C2E8D8}" srcOrd="0" destOrd="0" presId="urn:microsoft.com/office/officeart/2005/8/layout/lProcess2"/>
    <dgm:cxn modelId="{48702735-3531-1140-84D5-28A804BEBD7F}" type="presOf" srcId="{9B24331F-C3A9-274B-817B-E46EF01E06E2}" destId="{71DC000D-27C1-5542-A329-FB1998DFF0F1}" srcOrd="1" destOrd="0" presId="urn:microsoft.com/office/officeart/2005/8/layout/lProcess2"/>
    <dgm:cxn modelId="{FC73A111-6817-304F-919B-D11C3365951E}" type="presOf" srcId="{87A0C640-F0D3-FB48-9E4B-54A01E7EB402}" destId="{C968D64E-B951-0E42-95D6-4049ED16E026}" srcOrd="1" destOrd="0" presId="urn:microsoft.com/office/officeart/2005/8/layout/lProcess2"/>
    <dgm:cxn modelId="{ADEF656C-5FC9-1547-9D2F-8BF9DFAFC9A1}" type="presOf" srcId="{F0E6E83C-AD4D-7C4B-B849-54DD2502F4EB}" destId="{838F0B9E-71EE-F94A-9218-2AD4863DB15E}" srcOrd="1" destOrd="0" presId="urn:microsoft.com/office/officeart/2005/8/layout/lProcess2"/>
    <dgm:cxn modelId="{61DF85A1-C16C-204B-93A4-5CDE29F27DE3}" srcId="{38E308FE-13DA-004C-B19D-5D351BDCE90C}" destId="{AD7C290F-2AC9-F945-BDAC-A439236670EF}" srcOrd="1" destOrd="0" parTransId="{D7DFAB88-20EC-3E49-991C-FC4EA70AA424}" sibTransId="{CD658128-4ECE-E74E-8837-71509E6209AA}"/>
    <dgm:cxn modelId="{6FC4F7E5-F450-8946-AE5B-EC08D7AB11AB}" srcId="{87A0C640-F0D3-FB48-9E4B-54A01E7EB402}" destId="{AD91722D-F2B7-B34A-8FB7-B949A1B427FE}" srcOrd="0" destOrd="0" parTransId="{FDC4CE03-04AB-714B-A0C3-A7FF6635880C}" sibTransId="{739CAC24-C859-A64F-BCD7-C856BD0ED69C}"/>
    <dgm:cxn modelId="{AA9500C1-8C5A-8A40-8269-43526E13DD26}" type="presParOf" srcId="{814AA6FC-1EB7-CC47-8610-3271F812539C}" destId="{1B139B23-ECED-214F-A17A-747E2A2DAA0E}" srcOrd="0" destOrd="0" presId="urn:microsoft.com/office/officeart/2005/8/layout/lProcess2"/>
    <dgm:cxn modelId="{F055674A-9913-DD41-85E6-214DFFF13CC1}" type="presParOf" srcId="{1B139B23-ECED-214F-A17A-747E2A2DAA0E}" destId="{A9FA1C8D-DF95-6840-9F5E-938F7C6F5C33}" srcOrd="0" destOrd="0" presId="urn:microsoft.com/office/officeart/2005/8/layout/lProcess2"/>
    <dgm:cxn modelId="{72AD287B-1C15-E349-950B-94BA91A9ACE4}" type="presParOf" srcId="{1B139B23-ECED-214F-A17A-747E2A2DAA0E}" destId="{CC487171-8E69-6642-AB0B-73B3E0606977}" srcOrd="1" destOrd="0" presId="urn:microsoft.com/office/officeart/2005/8/layout/lProcess2"/>
    <dgm:cxn modelId="{478C69E1-6028-C240-A5A2-8CF12F2AB70E}" type="presParOf" srcId="{1B139B23-ECED-214F-A17A-747E2A2DAA0E}" destId="{A324DFBA-12BD-A64F-BDE5-3057895A89C0}" srcOrd="2" destOrd="0" presId="urn:microsoft.com/office/officeart/2005/8/layout/lProcess2"/>
    <dgm:cxn modelId="{3B93E5BB-F63B-5B49-9B7A-19C084128AA3}" type="presParOf" srcId="{A324DFBA-12BD-A64F-BDE5-3057895A89C0}" destId="{B1BFD5D6-DD0A-1740-A64C-45CFA2635AD6}" srcOrd="0" destOrd="0" presId="urn:microsoft.com/office/officeart/2005/8/layout/lProcess2"/>
    <dgm:cxn modelId="{77D6858B-01FC-A54E-AAB7-454FAF495B07}" type="presParOf" srcId="{B1BFD5D6-DD0A-1740-A64C-45CFA2635AD6}" destId="{0573DC63-009A-AC42-96D7-638D021D07EB}" srcOrd="0" destOrd="0" presId="urn:microsoft.com/office/officeart/2005/8/layout/lProcess2"/>
    <dgm:cxn modelId="{5D5ABA33-64AB-B941-8315-22F5225F55B6}" type="presParOf" srcId="{B1BFD5D6-DD0A-1740-A64C-45CFA2635AD6}" destId="{DACDB35D-A9D2-0A49-B07C-67AAFD5AF7EF}" srcOrd="1" destOrd="0" presId="urn:microsoft.com/office/officeart/2005/8/layout/lProcess2"/>
    <dgm:cxn modelId="{C3F09AF3-CD7A-B446-A21A-B149237279F1}" type="presParOf" srcId="{B1BFD5D6-DD0A-1740-A64C-45CFA2635AD6}" destId="{82B62FD4-A773-F148-938A-DCDED64553F7}" srcOrd="2" destOrd="0" presId="urn:microsoft.com/office/officeart/2005/8/layout/lProcess2"/>
    <dgm:cxn modelId="{477B5AB3-FEF2-3F46-88CB-C59D24C25D44}" type="presParOf" srcId="{B1BFD5D6-DD0A-1740-A64C-45CFA2635AD6}" destId="{4CD40592-B272-4C4C-8626-919408DBABE3}" srcOrd="3" destOrd="0" presId="urn:microsoft.com/office/officeart/2005/8/layout/lProcess2"/>
    <dgm:cxn modelId="{7C362B24-0404-2C4F-B586-02BFD88877F9}" type="presParOf" srcId="{B1BFD5D6-DD0A-1740-A64C-45CFA2635AD6}" destId="{AC19CF17-2AEA-B945-9128-A16AA6E1362B}" srcOrd="4" destOrd="0" presId="urn:microsoft.com/office/officeart/2005/8/layout/lProcess2"/>
    <dgm:cxn modelId="{EB3E5587-D63B-1F4C-BB2D-36082BCF2C87}" type="presParOf" srcId="{814AA6FC-1EB7-CC47-8610-3271F812539C}" destId="{FD0558AF-3EFF-A940-B780-E040E39C24D6}" srcOrd="1" destOrd="0" presId="urn:microsoft.com/office/officeart/2005/8/layout/lProcess2"/>
    <dgm:cxn modelId="{86987201-C1F0-BD41-9D16-27C291BFB269}" type="presParOf" srcId="{814AA6FC-1EB7-CC47-8610-3271F812539C}" destId="{2378A59E-E2A6-D140-B477-A19ABE7F798C}" srcOrd="2" destOrd="0" presId="urn:microsoft.com/office/officeart/2005/8/layout/lProcess2"/>
    <dgm:cxn modelId="{2545E2AB-A6A7-1E40-A776-A56793BC78DB}" type="presParOf" srcId="{2378A59E-E2A6-D140-B477-A19ABE7F798C}" destId="{C9A8C735-3E6E-7941-A53C-7EEF00D50C49}" srcOrd="0" destOrd="0" presId="urn:microsoft.com/office/officeart/2005/8/layout/lProcess2"/>
    <dgm:cxn modelId="{F2BB419D-24B0-B543-9857-A2998466021B}" type="presParOf" srcId="{2378A59E-E2A6-D140-B477-A19ABE7F798C}" destId="{C968D64E-B951-0E42-95D6-4049ED16E026}" srcOrd="1" destOrd="0" presId="urn:microsoft.com/office/officeart/2005/8/layout/lProcess2"/>
    <dgm:cxn modelId="{600169EF-8C27-BC43-A11B-05A710E7F90D}" type="presParOf" srcId="{2378A59E-E2A6-D140-B477-A19ABE7F798C}" destId="{6EAF2B5E-2830-A34A-A8B6-DE3FBB39AD3A}" srcOrd="2" destOrd="0" presId="urn:microsoft.com/office/officeart/2005/8/layout/lProcess2"/>
    <dgm:cxn modelId="{97BA91D0-14F9-8C4C-8F25-3AC376E9F1B9}" type="presParOf" srcId="{6EAF2B5E-2830-A34A-A8B6-DE3FBB39AD3A}" destId="{233F2A6A-3865-5F48-97E7-6B100CBA00F5}" srcOrd="0" destOrd="0" presId="urn:microsoft.com/office/officeart/2005/8/layout/lProcess2"/>
    <dgm:cxn modelId="{6702BB7B-5F27-3749-84C0-AEA5BB47F04B}" type="presParOf" srcId="{233F2A6A-3865-5F48-97E7-6B100CBA00F5}" destId="{C4AF0DF3-1A63-A645-83B6-5385D6822034}" srcOrd="0" destOrd="0" presId="urn:microsoft.com/office/officeart/2005/8/layout/lProcess2"/>
    <dgm:cxn modelId="{734EF355-7427-E946-8575-5CAD3FB37EF2}" type="presParOf" srcId="{233F2A6A-3865-5F48-97E7-6B100CBA00F5}" destId="{9D67AE84-AB10-AE44-BF18-27B1BB1FCA9D}" srcOrd="1" destOrd="0" presId="urn:microsoft.com/office/officeart/2005/8/layout/lProcess2"/>
    <dgm:cxn modelId="{B3E5E85C-BC0E-F44E-A01D-82EFC2813237}" type="presParOf" srcId="{233F2A6A-3865-5F48-97E7-6B100CBA00F5}" destId="{CEA332D3-BDD9-1A47-82A0-A37055C2E8D8}" srcOrd="2" destOrd="0" presId="urn:microsoft.com/office/officeart/2005/8/layout/lProcess2"/>
    <dgm:cxn modelId="{536F8ABE-6988-3842-8D2B-4D5C967692D1}" type="presParOf" srcId="{233F2A6A-3865-5F48-97E7-6B100CBA00F5}" destId="{F0A63BBC-CFF3-B744-8806-6B50B6CC7DCF}" srcOrd="3" destOrd="0" presId="urn:microsoft.com/office/officeart/2005/8/layout/lProcess2"/>
    <dgm:cxn modelId="{DDF8013F-C658-9C45-9F0C-1363B5BF7D93}" type="presParOf" srcId="{233F2A6A-3865-5F48-97E7-6B100CBA00F5}" destId="{4F124914-DBFC-C941-BA04-1AEDB95BFFE2}" srcOrd="4" destOrd="0" presId="urn:microsoft.com/office/officeart/2005/8/layout/lProcess2"/>
    <dgm:cxn modelId="{3B4C4FEE-3F1E-244F-899A-E3C6071CB443}" type="presParOf" srcId="{814AA6FC-1EB7-CC47-8610-3271F812539C}" destId="{F1C58841-83BB-4540-B2AF-9AFDF50EAEE6}" srcOrd="3" destOrd="0" presId="urn:microsoft.com/office/officeart/2005/8/layout/lProcess2"/>
    <dgm:cxn modelId="{731FD422-70C2-0744-B013-81DF92E33BE6}" type="presParOf" srcId="{814AA6FC-1EB7-CC47-8610-3271F812539C}" destId="{FB57A41C-B34D-934B-90BC-89C3601FE359}" srcOrd="4" destOrd="0" presId="urn:microsoft.com/office/officeart/2005/8/layout/lProcess2"/>
    <dgm:cxn modelId="{2B3F2037-B27D-0B48-85A7-7517FEDE8397}" type="presParOf" srcId="{FB57A41C-B34D-934B-90BC-89C3601FE359}" destId="{1EB7B408-7E21-CF44-B9B0-768C889AB33D}" srcOrd="0" destOrd="0" presId="urn:microsoft.com/office/officeart/2005/8/layout/lProcess2"/>
    <dgm:cxn modelId="{DD9CBE91-4CBF-BE40-B745-CF2EC3999064}" type="presParOf" srcId="{FB57A41C-B34D-934B-90BC-89C3601FE359}" destId="{71DC000D-27C1-5542-A329-FB1998DFF0F1}" srcOrd="1" destOrd="0" presId="urn:microsoft.com/office/officeart/2005/8/layout/lProcess2"/>
    <dgm:cxn modelId="{23E47EF3-29BB-9341-B46E-A49C2D5EDB86}" type="presParOf" srcId="{FB57A41C-B34D-934B-90BC-89C3601FE359}" destId="{9F8E89FA-8440-3246-99E0-39C8DA02F7DA}" srcOrd="2" destOrd="0" presId="urn:microsoft.com/office/officeart/2005/8/layout/lProcess2"/>
    <dgm:cxn modelId="{A51AC939-1972-B84E-A7E1-918D59866AF4}" type="presParOf" srcId="{9F8E89FA-8440-3246-99E0-39C8DA02F7DA}" destId="{FD8DB102-D7DF-0740-9D01-73BFB5CFD098}" srcOrd="0" destOrd="0" presId="urn:microsoft.com/office/officeart/2005/8/layout/lProcess2"/>
    <dgm:cxn modelId="{2317B26C-5861-4C4E-B94F-448669DA420E}" type="presParOf" srcId="{FD8DB102-D7DF-0740-9D01-73BFB5CFD098}" destId="{4732B40E-0BCC-A448-B9CB-D39528733371}" srcOrd="0" destOrd="0" presId="urn:microsoft.com/office/officeart/2005/8/layout/lProcess2"/>
    <dgm:cxn modelId="{C619F7BB-D289-DA4A-AED9-421A2DB7FA05}" type="presParOf" srcId="{FD8DB102-D7DF-0740-9D01-73BFB5CFD098}" destId="{0B1C55E6-1A0E-8743-8C10-7067E80C8417}" srcOrd="1" destOrd="0" presId="urn:microsoft.com/office/officeart/2005/8/layout/lProcess2"/>
    <dgm:cxn modelId="{F07953A2-E0C9-4142-A418-7D15CE156A0E}" type="presParOf" srcId="{FD8DB102-D7DF-0740-9D01-73BFB5CFD098}" destId="{D3214B8D-51B5-B544-BC30-0C46693982D8}" srcOrd="2" destOrd="0" presId="urn:microsoft.com/office/officeart/2005/8/layout/lProcess2"/>
    <dgm:cxn modelId="{EBD4015A-D552-3F42-8A25-32252F30067D}" type="presParOf" srcId="{814AA6FC-1EB7-CC47-8610-3271F812539C}" destId="{82712689-04ED-7941-8281-0636F4E25854}" srcOrd="5" destOrd="0" presId="urn:microsoft.com/office/officeart/2005/8/layout/lProcess2"/>
    <dgm:cxn modelId="{48B27692-D53C-854E-8003-FDF9DBE9EF0B}" type="presParOf" srcId="{814AA6FC-1EB7-CC47-8610-3271F812539C}" destId="{F40B11CF-E60B-8944-A3FE-0E275C59F323}" srcOrd="6" destOrd="0" presId="urn:microsoft.com/office/officeart/2005/8/layout/lProcess2"/>
    <dgm:cxn modelId="{904F0483-02B6-DF4C-B4AA-A7BB8FCE851D}" type="presParOf" srcId="{F40B11CF-E60B-8944-A3FE-0E275C59F323}" destId="{BEDA3CE7-F4C4-0E4A-8A97-0FC8D8DAE5DA}" srcOrd="0" destOrd="0" presId="urn:microsoft.com/office/officeart/2005/8/layout/lProcess2"/>
    <dgm:cxn modelId="{DC29B4C6-5C98-8F42-89AA-14BEDF64925C}" type="presParOf" srcId="{F40B11CF-E60B-8944-A3FE-0E275C59F323}" destId="{838F0B9E-71EE-F94A-9218-2AD4863DB15E}" srcOrd="1" destOrd="0" presId="urn:microsoft.com/office/officeart/2005/8/layout/lProcess2"/>
    <dgm:cxn modelId="{6D5B3812-6B7A-0946-B9C5-373F8B7C97FA}" type="presParOf" srcId="{F40B11CF-E60B-8944-A3FE-0E275C59F323}" destId="{8ACD1DBE-A5EB-9E47-8E29-8BF3CF718CBC}" srcOrd="2" destOrd="0" presId="urn:microsoft.com/office/officeart/2005/8/layout/lProcess2"/>
    <dgm:cxn modelId="{99858699-B35F-9240-A548-6BD60D74962F}" type="presParOf" srcId="{8ACD1DBE-A5EB-9E47-8E29-8BF3CF718CBC}" destId="{0CB192A0-E017-AC4A-BB93-167A4708E32B}" srcOrd="0" destOrd="0" presId="urn:microsoft.com/office/officeart/2005/8/layout/lProcess2"/>
    <dgm:cxn modelId="{32D40B93-1DE1-544E-A894-B731CC7E51B9}" type="presParOf" srcId="{0CB192A0-E017-AC4A-BB93-167A4708E32B}" destId="{29202DAB-FEB4-B44C-A4CE-567435F6899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C046921-391B-4F47-AC97-0D31879E17D9}" type="doc">
      <dgm:prSet loTypeId="urn:microsoft.com/office/officeart/2005/8/layout/chevron1" loCatId="" qsTypeId="urn:microsoft.com/office/officeart/2005/8/quickstyle/simple4" qsCatId="simple" csTypeId="urn:microsoft.com/office/officeart/2005/8/colors/accent1_4" csCatId="accent1" phldr="1"/>
      <dgm:spPr/>
    </dgm:pt>
    <dgm:pt modelId="{EAEEEFCC-FF8A-2441-8AB6-FE2665DD8959}">
      <dgm:prSet phldrT="[Text]"/>
      <dgm:spPr/>
      <dgm:t>
        <a:bodyPr/>
        <a:lstStyle/>
        <a:p>
          <a:r>
            <a:rPr lang="en-GB" dirty="0" smtClean="0">
              <a:solidFill>
                <a:srgbClr val="000000"/>
              </a:solidFill>
            </a:rPr>
            <a:t>Preliminary research</a:t>
          </a:r>
          <a:endParaRPr lang="en-GB" dirty="0">
            <a:solidFill>
              <a:srgbClr val="000000"/>
            </a:solidFill>
          </a:endParaRPr>
        </a:p>
      </dgm:t>
    </dgm:pt>
    <dgm:pt modelId="{9CB125E5-E308-7B48-80C0-CA93D7085C6D}" type="parTrans" cxnId="{DCBB6881-87A5-7C4D-8DAA-6EE69BA86CAD}">
      <dgm:prSet/>
      <dgm:spPr/>
      <dgm:t>
        <a:bodyPr/>
        <a:lstStyle/>
        <a:p>
          <a:endParaRPr lang="en-GB"/>
        </a:p>
      </dgm:t>
    </dgm:pt>
    <dgm:pt modelId="{6CB6D677-3ADD-E84F-9A66-08232E76C136}" type="sibTrans" cxnId="{DCBB6881-87A5-7C4D-8DAA-6EE69BA86CAD}">
      <dgm:prSet/>
      <dgm:spPr/>
      <dgm:t>
        <a:bodyPr/>
        <a:lstStyle/>
        <a:p>
          <a:endParaRPr lang="en-GB"/>
        </a:p>
      </dgm:t>
    </dgm:pt>
    <dgm:pt modelId="{E60F272A-554D-434C-BBDA-7C808B4931A9}">
      <dgm:prSet phldrT="[Text]"/>
      <dgm:spPr/>
      <dgm:t>
        <a:bodyPr/>
        <a:lstStyle/>
        <a:p>
          <a:r>
            <a:rPr lang="en-GB" dirty="0" smtClean="0">
              <a:solidFill>
                <a:srgbClr val="000000"/>
              </a:solidFill>
            </a:rPr>
            <a:t>Planning</a:t>
          </a:r>
          <a:endParaRPr lang="en-GB" dirty="0">
            <a:solidFill>
              <a:srgbClr val="000000"/>
            </a:solidFill>
          </a:endParaRPr>
        </a:p>
      </dgm:t>
    </dgm:pt>
    <dgm:pt modelId="{F917AFDC-2F15-9848-90BB-B6C6B8F01314}" type="parTrans" cxnId="{12262586-620C-0B42-BE11-89FA55964635}">
      <dgm:prSet/>
      <dgm:spPr/>
      <dgm:t>
        <a:bodyPr/>
        <a:lstStyle/>
        <a:p>
          <a:endParaRPr lang="en-GB"/>
        </a:p>
      </dgm:t>
    </dgm:pt>
    <dgm:pt modelId="{DD9D2D90-C647-C647-9F78-EF1CE014DE22}" type="sibTrans" cxnId="{12262586-620C-0B42-BE11-89FA55964635}">
      <dgm:prSet/>
      <dgm:spPr/>
      <dgm:t>
        <a:bodyPr/>
        <a:lstStyle/>
        <a:p>
          <a:endParaRPr lang="en-GB"/>
        </a:p>
      </dgm:t>
    </dgm:pt>
    <dgm:pt modelId="{01753B41-EFFD-9A41-8139-E189419EC744}">
      <dgm:prSet phldrT="[Text]"/>
      <dgm:spPr/>
      <dgm:t>
        <a:bodyPr/>
        <a:lstStyle/>
        <a:p>
          <a:r>
            <a:rPr lang="en-GB" dirty="0" smtClean="0">
              <a:solidFill>
                <a:srgbClr val="000000"/>
              </a:solidFill>
            </a:rPr>
            <a:t>Interviewing</a:t>
          </a:r>
          <a:endParaRPr lang="en-GB" dirty="0">
            <a:solidFill>
              <a:srgbClr val="000000"/>
            </a:solidFill>
          </a:endParaRPr>
        </a:p>
      </dgm:t>
    </dgm:pt>
    <dgm:pt modelId="{FE4382EB-1841-184F-AB27-F9E82B1D23FA}" type="parTrans" cxnId="{054210DF-B52C-4641-8E31-4483C9A2719C}">
      <dgm:prSet/>
      <dgm:spPr/>
      <dgm:t>
        <a:bodyPr/>
        <a:lstStyle/>
        <a:p>
          <a:endParaRPr lang="en-GB"/>
        </a:p>
      </dgm:t>
    </dgm:pt>
    <dgm:pt modelId="{4A765B59-EF04-ED49-8AA2-FB949E706522}" type="sibTrans" cxnId="{054210DF-B52C-4641-8E31-4483C9A2719C}">
      <dgm:prSet/>
      <dgm:spPr/>
      <dgm:t>
        <a:bodyPr/>
        <a:lstStyle/>
        <a:p>
          <a:endParaRPr lang="en-GB"/>
        </a:p>
      </dgm:t>
    </dgm:pt>
    <dgm:pt modelId="{E2412F56-C402-F046-AF22-B834AEBBF1CA}" type="pres">
      <dgm:prSet presAssocID="{EC046921-391B-4F47-AC97-0D31879E17D9}" presName="Name0" presStyleCnt="0">
        <dgm:presLayoutVars>
          <dgm:dir/>
          <dgm:animLvl val="lvl"/>
          <dgm:resizeHandles val="exact"/>
        </dgm:presLayoutVars>
      </dgm:prSet>
      <dgm:spPr/>
    </dgm:pt>
    <dgm:pt modelId="{71095B5D-1410-0B48-BC40-A01EEF6C011B}" type="pres">
      <dgm:prSet presAssocID="{EAEEEFCC-FF8A-2441-8AB6-FE2665DD895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B61037-D522-9D40-9C5E-C43740D365E9}" type="pres">
      <dgm:prSet presAssocID="{6CB6D677-3ADD-E84F-9A66-08232E76C136}" presName="parTxOnlySpace" presStyleCnt="0"/>
      <dgm:spPr/>
    </dgm:pt>
    <dgm:pt modelId="{86874061-5FDF-8C4C-9F3F-10BD6DFDB6A8}" type="pres">
      <dgm:prSet presAssocID="{E60F272A-554D-434C-BBDA-7C808B4931A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C10847D-7B9E-C345-AB45-BD472DF9D59C}" type="pres">
      <dgm:prSet presAssocID="{DD9D2D90-C647-C647-9F78-EF1CE014DE22}" presName="parTxOnlySpace" presStyleCnt="0"/>
      <dgm:spPr/>
    </dgm:pt>
    <dgm:pt modelId="{E82BD821-35B1-FB43-AE60-27462DBEF797}" type="pres">
      <dgm:prSet presAssocID="{01753B41-EFFD-9A41-8139-E189419EC74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54210DF-B52C-4641-8E31-4483C9A2719C}" srcId="{EC046921-391B-4F47-AC97-0D31879E17D9}" destId="{01753B41-EFFD-9A41-8139-E189419EC744}" srcOrd="2" destOrd="0" parTransId="{FE4382EB-1841-184F-AB27-F9E82B1D23FA}" sibTransId="{4A765B59-EF04-ED49-8AA2-FB949E706522}"/>
    <dgm:cxn modelId="{EF717A94-A857-4646-8603-4737167188DA}" type="presOf" srcId="{EAEEEFCC-FF8A-2441-8AB6-FE2665DD8959}" destId="{71095B5D-1410-0B48-BC40-A01EEF6C011B}" srcOrd="0" destOrd="0" presId="urn:microsoft.com/office/officeart/2005/8/layout/chevron1"/>
    <dgm:cxn modelId="{2638EB9D-0850-DA49-A7E1-6ECBB3BDA3C6}" type="presOf" srcId="{E60F272A-554D-434C-BBDA-7C808B4931A9}" destId="{86874061-5FDF-8C4C-9F3F-10BD6DFDB6A8}" srcOrd="0" destOrd="0" presId="urn:microsoft.com/office/officeart/2005/8/layout/chevron1"/>
    <dgm:cxn modelId="{F75717E9-B195-CB4A-9F7F-A3A4903A731F}" type="presOf" srcId="{01753B41-EFFD-9A41-8139-E189419EC744}" destId="{E82BD821-35B1-FB43-AE60-27462DBEF797}" srcOrd="0" destOrd="0" presId="urn:microsoft.com/office/officeart/2005/8/layout/chevron1"/>
    <dgm:cxn modelId="{12262586-620C-0B42-BE11-89FA55964635}" srcId="{EC046921-391B-4F47-AC97-0D31879E17D9}" destId="{E60F272A-554D-434C-BBDA-7C808B4931A9}" srcOrd="1" destOrd="0" parTransId="{F917AFDC-2F15-9848-90BB-B6C6B8F01314}" sibTransId="{DD9D2D90-C647-C647-9F78-EF1CE014DE22}"/>
    <dgm:cxn modelId="{DCBB6881-87A5-7C4D-8DAA-6EE69BA86CAD}" srcId="{EC046921-391B-4F47-AC97-0D31879E17D9}" destId="{EAEEEFCC-FF8A-2441-8AB6-FE2665DD8959}" srcOrd="0" destOrd="0" parTransId="{9CB125E5-E308-7B48-80C0-CA93D7085C6D}" sibTransId="{6CB6D677-3ADD-E84F-9A66-08232E76C136}"/>
    <dgm:cxn modelId="{947CDF57-8917-544E-9C63-F6407BB97BD2}" type="presOf" srcId="{EC046921-391B-4F47-AC97-0D31879E17D9}" destId="{E2412F56-C402-F046-AF22-B834AEBBF1CA}" srcOrd="0" destOrd="0" presId="urn:microsoft.com/office/officeart/2005/8/layout/chevron1"/>
    <dgm:cxn modelId="{7990BAE7-4BF8-E34A-8F53-0DFB573BD97B}" type="presParOf" srcId="{E2412F56-C402-F046-AF22-B834AEBBF1CA}" destId="{71095B5D-1410-0B48-BC40-A01EEF6C011B}" srcOrd="0" destOrd="0" presId="urn:microsoft.com/office/officeart/2005/8/layout/chevron1"/>
    <dgm:cxn modelId="{FF5EFD05-CDA1-DD4B-A3BC-73C27A78E3F4}" type="presParOf" srcId="{E2412F56-C402-F046-AF22-B834AEBBF1CA}" destId="{BCB61037-D522-9D40-9C5E-C43740D365E9}" srcOrd="1" destOrd="0" presId="urn:microsoft.com/office/officeart/2005/8/layout/chevron1"/>
    <dgm:cxn modelId="{E0712AFA-4E70-3140-8A30-3F77FCE546EF}" type="presParOf" srcId="{E2412F56-C402-F046-AF22-B834AEBBF1CA}" destId="{86874061-5FDF-8C4C-9F3F-10BD6DFDB6A8}" srcOrd="2" destOrd="0" presId="urn:microsoft.com/office/officeart/2005/8/layout/chevron1"/>
    <dgm:cxn modelId="{06CE865E-4D05-354C-AA9E-CE2D513B0C5E}" type="presParOf" srcId="{E2412F56-C402-F046-AF22-B834AEBBF1CA}" destId="{FC10847D-7B9E-C345-AB45-BD472DF9D59C}" srcOrd="3" destOrd="0" presId="urn:microsoft.com/office/officeart/2005/8/layout/chevron1"/>
    <dgm:cxn modelId="{63196F8E-7296-DE45-8ED7-25E61830F43C}" type="presParOf" srcId="{E2412F56-C402-F046-AF22-B834AEBBF1CA}" destId="{E82BD821-35B1-FB43-AE60-27462DBEF79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3BA47C-E633-4847-9446-85AC9A73E1C5}" type="doc">
      <dgm:prSet loTypeId="urn:microsoft.com/office/officeart/2005/8/layout/default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EBC23C7E-BA3D-2241-9902-06964D27D489}">
      <dgm:prSet phldrT="[Text]" custT="1"/>
      <dgm:spPr/>
      <dgm:t>
        <a:bodyPr/>
        <a:lstStyle/>
        <a:p>
          <a:r>
            <a:rPr lang="en-GB" sz="2000" dirty="0" smtClean="0"/>
            <a:t> Explicitly include sexual violence against male victims in the </a:t>
          </a:r>
          <a:r>
            <a:rPr lang="en-GB" sz="2000" b="1" dirty="0" smtClean="0"/>
            <a:t>documentation plan </a:t>
          </a:r>
          <a:endParaRPr lang="en-GB" sz="2000" b="1" dirty="0"/>
        </a:p>
      </dgm:t>
    </dgm:pt>
    <dgm:pt modelId="{9BA691EC-57CE-CE4E-ACD2-91335251E60F}" type="parTrans" cxnId="{25C53174-C616-FB49-8D10-C48080116C17}">
      <dgm:prSet/>
      <dgm:spPr/>
      <dgm:t>
        <a:bodyPr/>
        <a:lstStyle/>
        <a:p>
          <a:endParaRPr lang="en-GB"/>
        </a:p>
      </dgm:t>
    </dgm:pt>
    <dgm:pt modelId="{E109E8FE-6784-DD4C-A3B8-A791461F792B}" type="sibTrans" cxnId="{25C53174-C616-FB49-8D10-C48080116C17}">
      <dgm:prSet/>
      <dgm:spPr/>
      <dgm:t>
        <a:bodyPr/>
        <a:lstStyle/>
        <a:p>
          <a:endParaRPr lang="en-GB"/>
        </a:p>
      </dgm:t>
    </dgm:pt>
    <dgm:pt modelId="{0D4D8AB2-649C-994A-848B-7400A94A4CAC}">
      <dgm:prSet phldrT="[Text]"/>
      <dgm:spPr/>
      <dgm:t>
        <a:bodyPr/>
        <a:lstStyle/>
        <a:p>
          <a:r>
            <a:rPr lang="en-GB" dirty="0" smtClean="0"/>
            <a:t>Ensure </a:t>
          </a:r>
          <a:r>
            <a:rPr lang="en-GB" b="1" dirty="0" smtClean="0"/>
            <a:t>documentation team </a:t>
          </a:r>
          <a:r>
            <a:rPr lang="en-GB" dirty="0" smtClean="0"/>
            <a:t>is diverse &amp; members have the required training/attitudes   </a:t>
          </a:r>
          <a:endParaRPr lang="en-GB" dirty="0"/>
        </a:p>
      </dgm:t>
    </dgm:pt>
    <dgm:pt modelId="{02C14323-AC65-F246-897F-44E92EB771EB}" type="parTrans" cxnId="{EB0072C9-5A7D-0C4E-8ACF-DF9E05F9C0F8}">
      <dgm:prSet/>
      <dgm:spPr/>
      <dgm:t>
        <a:bodyPr/>
        <a:lstStyle/>
        <a:p>
          <a:endParaRPr lang="en-GB"/>
        </a:p>
      </dgm:t>
    </dgm:pt>
    <dgm:pt modelId="{C1718118-BF9E-4949-A15C-279F2895B4BE}" type="sibTrans" cxnId="{EB0072C9-5A7D-0C4E-8ACF-DF9E05F9C0F8}">
      <dgm:prSet/>
      <dgm:spPr/>
      <dgm:t>
        <a:bodyPr/>
        <a:lstStyle/>
        <a:p>
          <a:endParaRPr lang="en-GB"/>
        </a:p>
      </dgm:t>
    </dgm:pt>
    <dgm:pt modelId="{71DD112D-31A4-CA41-B620-22CD44E24642}">
      <dgm:prSet phldrT="[Text]"/>
      <dgm:spPr/>
      <dgm:t>
        <a:bodyPr/>
        <a:lstStyle/>
        <a:p>
          <a:r>
            <a:rPr lang="en-GB" dirty="0" smtClean="0"/>
            <a:t>Consider whether different/additional </a:t>
          </a:r>
          <a:r>
            <a:rPr lang="en-GB" b="1" dirty="0" smtClean="0"/>
            <a:t>resources</a:t>
          </a:r>
          <a:r>
            <a:rPr lang="en-GB" dirty="0" smtClean="0"/>
            <a:t> are required and associated </a:t>
          </a:r>
          <a:r>
            <a:rPr lang="en-GB" b="1" dirty="0" smtClean="0"/>
            <a:t>costs</a:t>
          </a:r>
          <a:endParaRPr lang="en-GB" b="1" dirty="0"/>
        </a:p>
      </dgm:t>
    </dgm:pt>
    <dgm:pt modelId="{1D62ED6E-A491-3A4C-AC2A-ABAD269FE470}" type="parTrans" cxnId="{EE75075B-2A5D-9E42-BA1A-55EF3C124E34}">
      <dgm:prSet/>
      <dgm:spPr/>
      <dgm:t>
        <a:bodyPr/>
        <a:lstStyle/>
        <a:p>
          <a:endParaRPr lang="en-GB"/>
        </a:p>
      </dgm:t>
    </dgm:pt>
    <dgm:pt modelId="{F383DA6C-58BB-344B-BC98-E7644057C3F2}" type="sibTrans" cxnId="{EE75075B-2A5D-9E42-BA1A-55EF3C124E34}">
      <dgm:prSet/>
      <dgm:spPr/>
      <dgm:t>
        <a:bodyPr/>
        <a:lstStyle/>
        <a:p>
          <a:endParaRPr lang="en-GB"/>
        </a:p>
      </dgm:t>
    </dgm:pt>
    <dgm:pt modelId="{0589DAE2-B5A5-1B44-86FE-5A9513CFF38E}">
      <dgm:prSet phldrT="[Text]"/>
      <dgm:spPr/>
      <dgm:t>
        <a:bodyPr/>
        <a:lstStyle/>
        <a:p>
          <a:r>
            <a:rPr lang="en-GB" b="0" dirty="0" smtClean="0"/>
            <a:t>Allow for </a:t>
          </a:r>
          <a:r>
            <a:rPr lang="en-GB" b="1" dirty="0" smtClean="0"/>
            <a:t>extra time</a:t>
          </a:r>
          <a:r>
            <a:rPr lang="en-GB" b="0" dirty="0" smtClean="0"/>
            <a:t> - disclosure by male victims is time consuming/high level of trust required</a:t>
          </a:r>
          <a:endParaRPr lang="en-GB" b="0" dirty="0"/>
        </a:p>
      </dgm:t>
    </dgm:pt>
    <dgm:pt modelId="{DA715E2B-6674-804C-AFB5-35A980009C12}" type="parTrans" cxnId="{6228638E-6663-A943-A326-90E9ED336DF3}">
      <dgm:prSet/>
      <dgm:spPr/>
      <dgm:t>
        <a:bodyPr/>
        <a:lstStyle/>
        <a:p>
          <a:endParaRPr lang="en-GB"/>
        </a:p>
      </dgm:t>
    </dgm:pt>
    <dgm:pt modelId="{C29B3C17-35B0-764E-9D5F-420EC260C71C}" type="sibTrans" cxnId="{6228638E-6663-A943-A326-90E9ED336DF3}">
      <dgm:prSet/>
      <dgm:spPr/>
      <dgm:t>
        <a:bodyPr/>
        <a:lstStyle/>
        <a:p>
          <a:endParaRPr lang="en-GB"/>
        </a:p>
      </dgm:t>
    </dgm:pt>
    <dgm:pt modelId="{EABB5210-9FCD-AB4F-93EF-CEDDEFE3B40C}">
      <dgm:prSet phldrT="[Text]"/>
      <dgm:spPr/>
      <dgm:t>
        <a:bodyPr/>
        <a:lstStyle/>
        <a:p>
          <a:r>
            <a:rPr lang="en-GB" dirty="0" smtClean="0"/>
            <a:t>Pay extra attention to </a:t>
          </a:r>
          <a:r>
            <a:rPr lang="en-GB" b="1" dirty="0" smtClean="0"/>
            <a:t>confidentiality</a:t>
          </a:r>
          <a:r>
            <a:rPr lang="en-GB" dirty="0" smtClean="0"/>
            <a:t> </a:t>
          </a:r>
          <a:r>
            <a:rPr lang="mr-IN" dirty="0" smtClean="0"/>
            <a:t>–</a:t>
          </a:r>
          <a:r>
            <a:rPr lang="en-GB" dirty="0" smtClean="0"/>
            <a:t> suspicion of homosexuality may expose to huge risks</a:t>
          </a:r>
          <a:endParaRPr lang="en-GB" dirty="0"/>
        </a:p>
      </dgm:t>
    </dgm:pt>
    <dgm:pt modelId="{4D13B7DD-7F90-6F44-BCF9-010C6F55C19D}" type="parTrans" cxnId="{0B1DDA01-94AB-E340-AA3C-CA02F98A62C3}">
      <dgm:prSet/>
      <dgm:spPr/>
      <dgm:t>
        <a:bodyPr/>
        <a:lstStyle/>
        <a:p>
          <a:endParaRPr lang="en-GB"/>
        </a:p>
      </dgm:t>
    </dgm:pt>
    <dgm:pt modelId="{5AEB1A75-0516-DC46-9D79-32F7049B0043}" type="sibTrans" cxnId="{0B1DDA01-94AB-E340-AA3C-CA02F98A62C3}">
      <dgm:prSet/>
      <dgm:spPr/>
      <dgm:t>
        <a:bodyPr/>
        <a:lstStyle/>
        <a:p>
          <a:endParaRPr lang="en-GB"/>
        </a:p>
      </dgm:t>
    </dgm:pt>
    <dgm:pt modelId="{683C1B5E-E65E-D441-8015-7D7647383F65}">
      <dgm:prSet phldrT="[Text]"/>
      <dgm:spPr/>
      <dgm:t>
        <a:bodyPr/>
        <a:lstStyle/>
        <a:p>
          <a:r>
            <a:rPr lang="en-GB" dirty="0" smtClean="0"/>
            <a:t>Be prepared to meet </a:t>
          </a:r>
          <a:r>
            <a:rPr lang="en-GB" b="1" dirty="0" smtClean="0"/>
            <a:t>resistance</a:t>
          </a:r>
          <a:r>
            <a:rPr lang="en-GB" dirty="0" smtClean="0"/>
            <a:t> to document/address male-directed CARSV</a:t>
          </a:r>
          <a:endParaRPr lang="en-GB" dirty="0"/>
        </a:p>
      </dgm:t>
    </dgm:pt>
    <dgm:pt modelId="{668CA834-974D-874B-B7BD-2D48BD19303D}" type="parTrans" cxnId="{0E4C427D-AD3A-454C-8BED-3D4B9A8CC350}">
      <dgm:prSet/>
      <dgm:spPr/>
    </dgm:pt>
    <dgm:pt modelId="{A929C8C5-10E0-7F49-8978-12AB7A78A8BE}" type="sibTrans" cxnId="{0E4C427D-AD3A-454C-8BED-3D4B9A8CC350}">
      <dgm:prSet/>
      <dgm:spPr/>
    </dgm:pt>
    <dgm:pt modelId="{B441A643-E213-4544-B1CF-BA16E254D375}" type="pres">
      <dgm:prSet presAssocID="{283BA47C-E633-4847-9446-85AC9A73E1C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64B13D6-C465-934D-AC6B-DB852415A3BB}" type="pres">
      <dgm:prSet presAssocID="{EBC23C7E-BA3D-2241-9902-06964D27D48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87F3C5-4F76-1646-BC23-31F44E8A4827}" type="pres">
      <dgm:prSet presAssocID="{E109E8FE-6784-DD4C-A3B8-A791461F792B}" presName="sibTrans" presStyleCnt="0"/>
      <dgm:spPr/>
      <dgm:t>
        <a:bodyPr/>
        <a:lstStyle/>
        <a:p>
          <a:endParaRPr lang="en-GB"/>
        </a:p>
      </dgm:t>
    </dgm:pt>
    <dgm:pt modelId="{6AC9F13B-B42A-F741-8783-CB13543ACA6C}" type="pres">
      <dgm:prSet presAssocID="{0D4D8AB2-649C-994A-848B-7400A94A4CA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5AADA8-0AE1-724F-AC57-4A7363DB2146}" type="pres">
      <dgm:prSet presAssocID="{C1718118-BF9E-4949-A15C-279F2895B4BE}" presName="sibTrans" presStyleCnt="0"/>
      <dgm:spPr/>
      <dgm:t>
        <a:bodyPr/>
        <a:lstStyle/>
        <a:p>
          <a:endParaRPr lang="en-GB"/>
        </a:p>
      </dgm:t>
    </dgm:pt>
    <dgm:pt modelId="{AA9679A9-B545-5742-A8B4-BF98F5FA148C}" type="pres">
      <dgm:prSet presAssocID="{71DD112D-31A4-CA41-B620-22CD44E2464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1C7379-3828-3B4F-9CEC-6D89F7C46211}" type="pres">
      <dgm:prSet presAssocID="{F383DA6C-58BB-344B-BC98-E7644057C3F2}" presName="sibTrans" presStyleCnt="0"/>
      <dgm:spPr/>
      <dgm:t>
        <a:bodyPr/>
        <a:lstStyle/>
        <a:p>
          <a:endParaRPr lang="en-GB"/>
        </a:p>
      </dgm:t>
    </dgm:pt>
    <dgm:pt modelId="{434BC787-2FE0-D44F-999E-4E731811E69E}" type="pres">
      <dgm:prSet presAssocID="{0589DAE2-B5A5-1B44-86FE-5A9513CFF38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E2F978-2EB7-194D-B86D-450FA76D2A1C}" type="pres">
      <dgm:prSet presAssocID="{C29B3C17-35B0-764E-9D5F-420EC260C71C}" presName="sibTrans" presStyleCnt="0"/>
      <dgm:spPr/>
      <dgm:t>
        <a:bodyPr/>
        <a:lstStyle/>
        <a:p>
          <a:endParaRPr lang="en-GB"/>
        </a:p>
      </dgm:t>
    </dgm:pt>
    <dgm:pt modelId="{FBA19376-0943-2642-AB17-25C9EAA952F8}" type="pres">
      <dgm:prSet presAssocID="{EABB5210-9FCD-AB4F-93EF-CEDDEFE3B40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2B326C-9C6F-1D4F-AC5C-48230F197473}" type="pres">
      <dgm:prSet presAssocID="{5AEB1A75-0516-DC46-9D79-32F7049B0043}" presName="sibTrans" presStyleCnt="0"/>
      <dgm:spPr/>
    </dgm:pt>
    <dgm:pt modelId="{17FCCD97-DA82-8B48-8672-4B33DAD298A4}" type="pres">
      <dgm:prSet presAssocID="{683C1B5E-E65E-D441-8015-7D7647383F6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0DAD6E8-3EEA-4346-BDE4-93F24B32C585}" type="presOf" srcId="{EABB5210-9FCD-AB4F-93EF-CEDDEFE3B40C}" destId="{FBA19376-0943-2642-AB17-25C9EAA952F8}" srcOrd="0" destOrd="0" presId="urn:microsoft.com/office/officeart/2005/8/layout/default"/>
    <dgm:cxn modelId="{6228638E-6663-A943-A326-90E9ED336DF3}" srcId="{283BA47C-E633-4847-9446-85AC9A73E1C5}" destId="{0589DAE2-B5A5-1B44-86FE-5A9513CFF38E}" srcOrd="3" destOrd="0" parTransId="{DA715E2B-6674-804C-AFB5-35A980009C12}" sibTransId="{C29B3C17-35B0-764E-9D5F-420EC260C71C}"/>
    <dgm:cxn modelId="{4159AE88-B33E-BA4E-A2C0-8388611C3414}" type="presOf" srcId="{0D4D8AB2-649C-994A-848B-7400A94A4CAC}" destId="{6AC9F13B-B42A-F741-8783-CB13543ACA6C}" srcOrd="0" destOrd="0" presId="urn:microsoft.com/office/officeart/2005/8/layout/default"/>
    <dgm:cxn modelId="{0E4C427D-AD3A-454C-8BED-3D4B9A8CC350}" srcId="{283BA47C-E633-4847-9446-85AC9A73E1C5}" destId="{683C1B5E-E65E-D441-8015-7D7647383F65}" srcOrd="5" destOrd="0" parTransId="{668CA834-974D-874B-B7BD-2D48BD19303D}" sibTransId="{A929C8C5-10E0-7F49-8978-12AB7A78A8BE}"/>
    <dgm:cxn modelId="{EE75075B-2A5D-9E42-BA1A-55EF3C124E34}" srcId="{283BA47C-E633-4847-9446-85AC9A73E1C5}" destId="{71DD112D-31A4-CA41-B620-22CD44E24642}" srcOrd="2" destOrd="0" parTransId="{1D62ED6E-A491-3A4C-AC2A-ABAD269FE470}" sibTransId="{F383DA6C-58BB-344B-BC98-E7644057C3F2}"/>
    <dgm:cxn modelId="{F898A1FF-2C03-2C4E-9E73-A0E5628A6431}" type="presOf" srcId="{683C1B5E-E65E-D441-8015-7D7647383F65}" destId="{17FCCD97-DA82-8B48-8672-4B33DAD298A4}" srcOrd="0" destOrd="0" presId="urn:microsoft.com/office/officeart/2005/8/layout/default"/>
    <dgm:cxn modelId="{0B1DDA01-94AB-E340-AA3C-CA02F98A62C3}" srcId="{283BA47C-E633-4847-9446-85AC9A73E1C5}" destId="{EABB5210-9FCD-AB4F-93EF-CEDDEFE3B40C}" srcOrd="4" destOrd="0" parTransId="{4D13B7DD-7F90-6F44-BCF9-010C6F55C19D}" sibTransId="{5AEB1A75-0516-DC46-9D79-32F7049B0043}"/>
    <dgm:cxn modelId="{EB0072C9-5A7D-0C4E-8ACF-DF9E05F9C0F8}" srcId="{283BA47C-E633-4847-9446-85AC9A73E1C5}" destId="{0D4D8AB2-649C-994A-848B-7400A94A4CAC}" srcOrd="1" destOrd="0" parTransId="{02C14323-AC65-F246-897F-44E92EB771EB}" sibTransId="{C1718118-BF9E-4949-A15C-279F2895B4BE}"/>
    <dgm:cxn modelId="{E1498960-BDF6-444B-9E3A-2D6B69EBF8C0}" type="presOf" srcId="{0589DAE2-B5A5-1B44-86FE-5A9513CFF38E}" destId="{434BC787-2FE0-D44F-999E-4E731811E69E}" srcOrd="0" destOrd="0" presId="urn:microsoft.com/office/officeart/2005/8/layout/default"/>
    <dgm:cxn modelId="{25C53174-C616-FB49-8D10-C48080116C17}" srcId="{283BA47C-E633-4847-9446-85AC9A73E1C5}" destId="{EBC23C7E-BA3D-2241-9902-06964D27D489}" srcOrd="0" destOrd="0" parTransId="{9BA691EC-57CE-CE4E-ACD2-91335251E60F}" sibTransId="{E109E8FE-6784-DD4C-A3B8-A791461F792B}"/>
    <dgm:cxn modelId="{74B99406-924E-314A-90E6-4B793178B084}" type="presOf" srcId="{71DD112D-31A4-CA41-B620-22CD44E24642}" destId="{AA9679A9-B545-5742-A8B4-BF98F5FA148C}" srcOrd="0" destOrd="0" presId="urn:microsoft.com/office/officeart/2005/8/layout/default"/>
    <dgm:cxn modelId="{5BFEFD2A-CAD8-A841-9CC7-4C007ADAE28C}" type="presOf" srcId="{283BA47C-E633-4847-9446-85AC9A73E1C5}" destId="{B441A643-E213-4544-B1CF-BA16E254D375}" srcOrd="0" destOrd="0" presId="urn:microsoft.com/office/officeart/2005/8/layout/default"/>
    <dgm:cxn modelId="{7EC2E556-6D70-5B44-B913-5B0F4C1B2725}" type="presOf" srcId="{EBC23C7E-BA3D-2241-9902-06964D27D489}" destId="{664B13D6-C465-934D-AC6B-DB852415A3BB}" srcOrd="0" destOrd="0" presId="urn:microsoft.com/office/officeart/2005/8/layout/default"/>
    <dgm:cxn modelId="{3808A22F-CE57-5441-89CD-F9FD4EEE7F41}" type="presParOf" srcId="{B441A643-E213-4544-B1CF-BA16E254D375}" destId="{664B13D6-C465-934D-AC6B-DB852415A3BB}" srcOrd="0" destOrd="0" presId="urn:microsoft.com/office/officeart/2005/8/layout/default"/>
    <dgm:cxn modelId="{7B21F50D-69B1-BA4F-A8F5-D9E624CD1778}" type="presParOf" srcId="{B441A643-E213-4544-B1CF-BA16E254D375}" destId="{5A87F3C5-4F76-1646-BC23-31F44E8A4827}" srcOrd="1" destOrd="0" presId="urn:microsoft.com/office/officeart/2005/8/layout/default"/>
    <dgm:cxn modelId="{ACBF715F-ACC3-D741-B1B7-AD873AFBE6DA}" type="presParOf" srcId="{B441A643-E213-4544-B1CF-BA16E254D375}" destId="{6AC9F13B-B42A-F741-8783-CB13543ACA6C}" srcOrd="2" destOrd="0" presId="urn:microsoft.com/office/officeart/2005/8/layout/default"/>
    <dgm:cxn modelId="{A3573251-9A49-FA43-B291-64F9D4204677}" type="presParOf" srcId="{B441A643-E213-4544-B1CF-BA16E254D375}" destId="{C15AADA8-0AE1-724F-AC57-4A7363DB2146}" srcOrd="3" destOrd="0" presId="urn:microsoft.com/office/officeart/2005/8/layout/default"/>
    <dgm:cxn modelId="{7F0C410B-B156-2845-89C8-2B3AC42A047A}" type="presParOf" srcId="{B441A643-E213-4544-B1CF-BA16E254D375}" destId="{AA9679A9-B545-5742-A8B4-BF98F5FA148C}" srcOrd="4" destOrd="0" presId="urn:microsoft.com/office/officeart/2005/8/layout/default"/>
    <dgm:cxn modelId="{DE160ED1-B93B-FA42-A40E-A4BDDE1824B4}" type="presParOf" srcId="{B441A643-E213-4544-B1CF-BA16E254D375}" destId="{471C7379-3828-3B4F-9CEC-6D89F7C46211}" srcOrd="5" destOrd="0" presId="urn:microsoft.com/office/officeart/2005/8/layout/default"/>
    <dgm:cxn modelId="{2381D020-3170-7A46-B1CC-06703DD97A9F}" type="presParOf" srcId="{B441A643-E213-4544-B1CF-BA16E254D375}" destId="{434BC787-2FE0-D44F-999E-4E731811E69E}" srcOrd="6" destOrd="0" presId="urn:microsoft.com/office/officeart/2005/8/layout/default"/>
    <dgm:cxn modelId="{8C1D3F9D-FE0A-E645-AEAF-FEC129D92D73}" type="presParOf" srcId="{B441A643-E213-4544-B1CF-BA16E254D375}" destId="{92E2F978-2EB7-194D-B86D-450FA76D2A1C}" srcOrd="7" destOrd="0" presId="urn:microsoft.com/office/officeart/2005/8/layout/default"/>
    <dgm:cxn modelId="{F9C55303-EDCE-144C-BFC1-488090A3B8FC}" type="presParOf" srcId="{B441A643-E213-4544-B1CF-BA16E254D375}" destId="{FBA19376-0943-2642-AB17-25C9EAA952F8}" srcOrd="8" destOrd="0" presId="urn:microsoft.com/office/officeart/2005/8/layout/default"/>
    <dgm:cxn modelId="{63D6D8F2-C676-1341-A902-5D3CE32AA144}" type="presParOf" srcId="{B441A643-E213-4544-B1CF-BA16E254D375}" destId="{A22B326C-9C6F-1D4F-AC5C-48230F197473}" srcOrd="9" destOrd="0" presId="urn:microsoft.com/office/officeart/2005/8/layout/default"/>
    <dgm:cxn modelId="{08DB651F-A1B4-9A4F-AE1A-E30F37A152D1}" type="presParOf" srcId="{B441A643-E213-4544-B1CF-BA16E254D375}" destId="{17FCCD97-DA82-8B48-8672-4B33DAD298A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8FE92B8-66A6-274D-8E87-8803AAC3A38F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22CE18C-2AD2-E54B-8425-E000CA02568B}">
      <dgm:prSet phldrT="[Text]" custT="1"/>
      <dgm:spPr/>
      <dgm:t>
        <a:bodyPr/>
        <a:lstStyle/>
        <a:p>
          <a:r>
            <a:rPr lang="en-GB" sz="1900" b="1" dirty="0" smtClean="0">
              <a:solidFill>
                <a:schemeClr val="tx1"/>
              </a:solidFill>
            </a:rPr>
            <a:t>RAPPORT &amp; TRUST</a:t>
          </a:r>
          <a:endParaRPr lang="en-GB" sz="1900" b="1" dirty="0">
            <a:solidFill>
              <a:schemeClr val="tx1"/>
            </a:solidFill>
          </a:endParaRPr>
        </a:p>
      </dgm:t>
    </dgm:pt>
    <dgm:pt modelId="{958BE494-F274-3E4D-825F-93BED6D93969}" type="parTrans" cxnId="{74FA9F64-31DC-284A-9A99-EDB35149C464}">
      <dgm:prSet/>
      <dgm:spPr/>
      <dgm:t>
        <a:bodyPr/>
        <a:lstStyle/>
        <a:p>
          <a:endParaRPr lang="en-GB"/>
        </a:p>
      </dgm:t>
    </dgm:pt>
    <dgm:pt modelId="{4254A147-9A29-594B-A185-E9772899F8FA}" type="sibTrans" cxnId="{74FA9F64-31DC-284A-9A99-EDB35149C464}">
      <dgm:prSet/>
      <dgm:spPr/>
      <dgm:t>
        <a:bodyPr/>
        <a:lstStyle/>
        <a:p>
          <a:endParaRPr lang="en-GB"/>
        </a:p>
      </dgm:t>
    </dgm:pt>
    <dgm:pt modelId="{1EB80BED-0113-D74C-836D-CA6B38140C5D}">
      <dgm:prSet phldrT="[Text]" custT="1"/>
      <dgm:spPr/>
      <dgm:t>
        <a:bodyPr/>
        <a:lstStyle/>
        <a:p>
          <a:r>
            <a:rPr lang="en-GB" sz="1900" baseline="0" dirty="0" smtClean="0"/>
            <a:t>Spend as much time as necessary building a </a:t>
          </a:r>
          <a:r>
            <a:rPr lang="en-GB" sz="1900" b="1" baseline="0" dirty="0" smtClean="0"/>
            <a:t>rapport</a:t>
          </a:r>
          <a:r>
            <a:rPr lang="en-GB" sz="1900" baseline="0" dirty="0" smtClean="0"/>
            <a:t> to create the necessary trust for the victim to </a:t>
          </a:r>
          <a:r>
            <a:rPr lang="en-GB" sz="1900" b="1" baseline="0" dirty="0" smtClean="0"/>
            <a:t>open up</a:t>
          </a:r>
          <a:endParaRPr lang="en-GB" sz="1900" dirty="0"/>
        </a:p>
      </dgm:t>
    </dgm:pt>
    <dgm:pt modelId="{C3EA7913-1BCB-7A45-A74A-3F8DE422B82F}" type="parTrans" cxnId="{A3C6EFA9-1557-9C4C-867F-47A083F6C71A}">
      <dgm:prSet/>
      <dgm:spPr/>
      <dgm:t>
        <a:bodyPr/>
        <a:lstStyle/>
        <a:p>
          <a:endParaRPr lang="en-GB"/>
        </a:p>
      </dgm:t>
    </dgm:pt>
    <dgm:pt modelId="{40C8E0F7-E21E-294F-BBE6-570B2A0407E6}" type="sibTrans" cxnId="{A3C6EFA9-1557-9C4C-867F-47A083F6C71A}">
      <dgm:prSet/>
      <dgm:spPr/>
      <dgm:t>
        <a:bodyPr/>
        <a:lstStyle/>
        <a:p>
          <a:endParaRPr lang="en-GB"/>
        </a:p>
      </dgm:t>
    </dgm:pt>
    <dgm:pt modelId="{9BC38303-12FF-6E42-BEDB-D1B05D44437C}">
      <dgm:prSet phldrT="[Text]" custT="1"/>
      <dgm:spPr/>
      <dgm:t>
        <a:bodyPr/>
        <a:lstStyle/>
        <a:p>
          <a:r>
            <a:rPr lang="en-GB" sz="1900" b="1" dirty="0" smtClean="0">
              <a:solidFill>
                <a:srgbClr val="000000"/>
              </a:solidFill>
            </a:rPr>
            <a:t>INDICATORS</a:t>
          </a:r>
          <a:endParaRPr lang="en-GB" sz="1900" b="1" dirty="0"/>
        </a:p>
      </dgm:t>
    </dgm:pt>
    <dgm:pt modelId="{6BCC8DD1-903B-514F-9A2C-4B3277E84E15}" type="parTrans" cxnId="{D22B94BD-EBB1-614F-AE3D-5E699268744E}">
      <dgm:prSet/>
      <dgm:spPr/>
      <dgm:t>
        <a:bodyPr/>
        <a:lstStyle/>
        <a:p>
          <a:endParaRPr lang="en-GB"/>
        </a:p>
      </dgm:t>
    </dgm:pt>
    <dgm:pt modelId="{F1D73918-A0B3-DB46-BBBF-7FE5BAAD5D0A}" type="sibTrans" cxnId="{D22B94BD-EBB1-614F-AE3D-5E699268744E}">
      <dgm:prSet/>
      <dgm:spPr/>
      <dgm:t>
        <a:bodyPr/>
        <a:lstStyle/>
        <a:p>
          <a:endParaRPr lang="en-GB"/>
        </a:p>
      </dgm:t>
    </dgm:pt>
    <dgm:pt modelId="{B3AE7546-01ED-3245-89C0-BBF3C4DE7EF1}">
      <dgm:prSet phldrT="[Text]" custT="1"/>
      <dgm:spPr/>
      <dgm:t>
        <a:bodyPr/>
        <a:lstStyle/>
        <a:p>
          <a:r>
            <a:rPr lang="en-GB" sz="1900" baseline="0" dirty="0" smtClean="0"/>
            <a:t>Pay attention to </a:t>
          </a:r>
          <a:r>
            <a:rPr lang="en-GB" sz="1900" b="1" baseline="0" dirty="0" smtClean="0"/>
            <a:t>signs and clues </a:t>
          </a:r>
          <a:r>
            <a:rPr lang="en-GB" sz="1900" baseline="0" dirty="0" smtClean="0"/>
            <a:t>(physical, verbal, non-verbal, other) that the interviewee may have been victim of sexual violence</a:t>
          </a:r>
          <a:endParaRPr lang="en-GB" sz="1900" dirty="0"/>
        </a:p>
      </dgm:t>
    </dgm:pt>
    <dgm:pt modelId="{70543348-814A-E54B-8CDB-832436221BD4}" type="parTrans" cxnId="{9C67FA81-AA55-E343-A226-BC1A19FB4CF5}">
      <dgm:prSet/>
      <dgm:spPr/>
      <dgm:t>
        <a:bodyPr/>
        <a:lstStyle/>
        <a:p>
          <a:endParaRPr lang="en-GB"/>
        </a:p>
      </dgm:t>
    </dgm:pt>
    <dgm:pt modelId="{D6234A80-EBC9-4847-BE89-DA51C6BEBB9A}" type="sibTrans" cxnId="{9C67FA81-AA55-E343-A226-BC1A19FB4CF5}">
      <dgm:prSet/>
      <dgm:spPr/>
      <dgm:t>
        <a:bodyPr/>
        <a:lstStyle/>
        <a:p>
          <a:endParaRPr lang="en-GB"/>
        </a:p>
      </dgm:t>
    </dgm:pt>
    <dgm:pt modelId="{509C3AA3-85BE-8946-82A7-E409F0F83C62}">
      <dgm:prSet phldrT="[Text]" custT="1"/>
      <dgm:spPr/>
      <dgm:t>
        <a:bodyPr/>
        <a:lstStyle/>
        <a:p>
          <a:r>
            <a:rPr lang="en-GB" sz="1900" b="1" dirty="0" smtClean="0">
              <a:solidFill>
                <a:srgbClr val="000000"/>
              </a:solidFill>
            </a:rPr>
            <a:t>QUESTIONS</a:t>
          </a:r>
          <a:endParaRPr lang="en-GB" sz="1900" b="1" dirty="0"/>
        </a:p>
      </dgm:t>
    </dgm:pt>
    <dgm:pt modelId="{0503A6D8-10B8-844D-AF1B-4CFD7E05648A}" type="parTrans" cxnId="{45BD6775-F4A0-8443-A522-DF37D556C3D5}">
      <dgm:prSet/>
      <dgm:spPr/>
      <dgm:t>
        <a:bodyPr/>
        <a:lstStyle/>
        <a:p>
          <a:endParaRPr lang="en-GB"/>
        </a:p>
      </dgm:t>
    </dgm:pt>
    <dgm:pt modelId="{609B7011-BF12-5C47-AB6C-C8A374337793}" type="sibTrans" cxnId="{45BD6775-F4A0-8443-A522-DF37D556C3D5}">
      <dgm:prSet/>
      <dgm:spPr/>
      <dgm:t>
        <a:bodyPr/>
        <a:lstStyle/>
        <a:p>
          <a:endParaRPr lang="en-GB"/>
        </a:p>
      </dgm:t>
    </dgm:pt>
    <dgm:pt modelId="{7FE7E81F-A247-DC41-8B89-E1098F70338D}">
      <dgm:prSet phldrT="[Text]" custT="1"/>
      <dgm:spPr/>
      <dgm:t>
        <a:bodyPr/>
        <a:lstStyle/>
        <a:p>
          <a:r>
            <a:rPr lang="en-GB" sz="1900" b="1" smtClean="0"/>
            <a:t>Specifically</a:t>
          </a:r>
          <a:r>
            <a:rPr lang="en-GB" sz="1900" b="1" baseline="0" smtClean="0"/>
            <a:t> ask </a:t>
          </a:r>
          <a:r>
            <a:rPr lang="en-GB" sz="1900" baseline="0" smtClean="0"/>
            <a:t>men/boys having spent time in detention centres/other vulnerable settings if they have </a:t>
          </a:r>
          <a:r>
            <a:rPr lang="en-GB" sz="1900" b="1" baseline="0" smtClean="0"/>
            <a:t>experienced or witnessed </a:t>
          </a:r>
          <a:r>
            <a:rPr lang="en-GB" sz="1900" baseline="0" smtClean="0"/>
            <a:t>sexual violence</a:t>
          </a:r>
          <a:endParaRPr lang="en-GB" sz="1900" dirty="0"/>
        </a:p>
      </dgm:t>
    </dgm:pt>
    <dgm:pt modelId="{52BE3494-6EB0-7F4F-BFE2-6F247C220FB5}" type="parTrans" cxnId="{0DF0B69F-0D6D-3F4D-ACA5-1F86A19FCE62}">
      <dgm:prSet/>
      <dgm:spPr/>
      <dgm:t>
        <a:bodyPr/>
        <a:lstStyle/>
        <a:p>
          <a:endParaRPr lang="en-GB"/>
        </a:p>
      </dgm:t>
    </dgm:pt>
    <dgm:pt modelId="{19209400-080E-2E41-A22A-A313DFD60422}" type="sibTrans" cxnId="{0DF0B69F-0D6D-3F4D-ACA5-1F86A19FCE62}">
      <dgm:prSet/>
      <dgm:spPr/>
      <dgm:t>
        <a:bodyPr/>
        <a:lstStyle/>
        <a:p>
          <a:endParaRPr lang="en-GB"/>
        </a:p>
      </dgm:t>
    </dgm:pt>
    <dgm:pt modelId="{48072C24-4FBF-7940-86E8-CB78895D575C}" type="pres">
      <dgm:prSet presAssocID="{E8FE92B8-66A6-274D-8E87-8803AAC3A38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FE080A5-23DB-E04E-8801-79FB65B924F0}" type="pres">
      <dgm:prSet presAssocID="{122CE18C-2AD2-E54B-8425-E000CA02568B}" presName="composite" presStyleCnt="0"/>
      <dgm:spPr/>
    </dgm:pt>
    <dgm:pt modelId="{DF1C7D83-DB7E-B644-8DE4-DC39E4FFF3B6}" type="pres">
      <dgm:prSet presAssocID="{122CE18C-2AD2-E54B-8425-E000CA02568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864A39-53DA-504A-81AA-3158061AF49B}" type="pres">
      <dgm:prSet presAssocID="{122CE18C-2AD2-E54B-8425-E000CA02568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CCB749-CAA6-6244-B489-732329541F84}" type="pres">
      <dgm:prSet presAssocID="{4254A147-9A29-594B-A185-E9772899F8FA}" presName="space" presStyleCnt="0"/>
      <dgm:spPr/>
    </dgm:pt>
    <dgm:pt modelId="{FD320930-B248-544E-ADD1-80133E9B77CC}" type="pres">
      <dgm:prSet presAssocID="{9BC38303-12FF-6E42-BEDB-D1B05D44437C}" presName="composite" presStyleCnt="0"/>
      <dgm:spPr/>
    </dgm:pt>
    <dgm:pt modelId="{1C93F909-6A76-A24D-B36F-F84DE55BEE67}" type="pres">
      <dgm:prSet presAssocID="{9BC38303-12FF-6E42-BEDB-D1B05D44437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57DB19-9695-584B-9952-D7B981A1E36F}" type="pres">
      <dgm:prSet presAssocID="{9BC38303-12FF-6E42-BEDB-D1B05D44437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79282A-7529-8F4B-8086-DAA51D3E94ED}" type="pres">
      <dgm:prSet presAssocID="{F1D73918-A0B3-DB46-BBBF-7FE5BAAD5D0A}" presName="space" presStyleCnt="0"/>
      <dgm:spPr/>
    </dgm:pt>
    <dgm:pt modelId="{DBAD81EA-57EC-984D-9DBB-6F8BE7C82D81}" type="pres">
      <dgm:prSet presAssocID="{509C3AA3-85BE-8946-82A7-E409F0F83C62}" presName="composite" presStyleCnt="0"/>
      <dgm:spPr/>
    </dgm:pt>
    <dgm:pt modelId="{A77B2174-E00D-CD45-82B3-7DE4129C87FD}" type="pres">
      <dgm:prSet presAssocID="{509C3AA3-85BE-8946-82A7-E409F0F83C6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DFA81A-428A-9646-9282-0A4DB0544C94}" type="pres">
      <dgm:prSet presAssocID="{509C3AA3-85BE-8946-82A7-E409F0F83C6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BD13F99-3F4C-D146-9258-AD198136E14B}" type="presOf" srcId="{122CE18C-2AD2-E54B-8425-E000CA02568B}" destId="{DF1C7D83-DB7E-B644-8DE4-DC39E4FFF3B6}" srcOrd="0" destOrd="0" presId="urn:microsoft.com/office/officeart/2005/8/layout/hList1"/>
    <dgm:cxn modelId="{0DF0B69F-0D6D-3F4D-ACA5-1F86A19FCE62}" srcId="{509C3AA3-85BE-8946-82A7-E409F0F83C62}" destId="{7FE7E81F-A247-DC41-8B89-E1098F70338D}" srcOrd="0" destOrd="0" parTransId="{52BE3494-6EB0-7F4F-BFE2-6F247C220FB5}" sibTransId="{19209400-080E-2E41-A22A-A313DFD60422}"/>
    <dgm:cxn modelId="{D55ACC7C-F435-5345-BEEC-1C3CD4547846}" type="presOf" srcId="{509C3AA3-85BE-8946-82A7-E409F0F83C62}" destId="{A77B2174-E00D-CD45-82B3-7DE4129C87FD}" srcOrd="0" destOrd="0" presId="urn:microsoft.com/office/officeart/2005/8/layout/hList1"/>
    <dgm:cxn modelId="{D22B94BD-EBB1-614F-AE3D-5E699268744E}" srcId="{E8FE92B8-66A6-274D-8E87-8803AAC3A38F}" destId="{9BC38303-12FF-6E42-BEDB-D1B05D44437C}" srcOrd="1" destOrd="0" parTransId="{6BCC8DD1-903B-514F-9A2C-4B3277E84E15}" sibTransId="{F1D73918-A0B3-DB46-BBBF-7FE5BAAD5D0A}"/>
    <dgm:cxn modelId="{74FA9F64-31DC-284A-9A99-EDB35149C464}" srcId="{E8FE92B8-66A6-274D-8E87-8803AAC3A38F}" destId="{122CE18C-2AD2-E54B-8425-E000CA02568B}" srcOrd="0" destOrd="0" parTransId="{958BE494-F274-3E4D-825F-93BED6D93969}" sibTransId="{4254A147-9A29-594B-A185-E9772899F8FA}"/>
    <dgm:cxn modelId="{45BD6775-F4A0-8443-A522-DF37D556C3D5}" srcId="{E8FE92B8-66A6-274D-8E87-8803AAC3A38F}" destId="{509C3AA3-85BE-8946-82A7-E409F0F83C62}" srcOrd="2" destOrd="0" parTransId="{0503A6D8-10B8-844D-AF1B-4CFD7E05648A}" sibTransId="{609B7011-BF12-5C47-AB6C-C8A374337793}"/>
    <dgm:cxn modelId="{2308B4FF-CD03-C249-9CEA-401FCBA2132A}" type="presOf" srcId="{E8FE92B8-66A6-274D-8E87-8803AAC3A38F}" destId="{48072C24-4FBF-7940-86E8-CB78895D575C}" srcOrd="0" destOrd="0" presId="urn:microsoft.com/office/officeart/2005/8/layout/hList1"/>
    <dgm:cxn modelId="{E05FC9D7-7BF4-5845-96DE-96D6BC72AF54}" type="presOf" srcId="{B3AE7546-01ED-3245-89C0-BBF3C4DE7EF1}" destId="{C357DB19-9695-584B-9952-D7B981A1E36F}" srcOrd="0" destOrd="0" presId="urn:microsoft.com/office/officeart/2005/8/layout/hList1"/>
    <dgm:cxn modelId="{6D85CFE7-3E36-DD4B-B1F6-7FE41D6D1C8D}" type="presOf" srcId="{7FE7E81F-A247-DC41-8B89-E1098F70338D}" destId="{60DFA81A-428A-9646-9282-0A4DB0544C94}" srcOrd="0" destOrd="0" presId="urn:microsoft.com/office/officeart/2005/8/layout/hList1"/>
    <dgm:cxn modelId="{596A9847-3DE7-F84C-AF33-C2EEFFDF1A5D}" type="presOf" srcId="{1EB80BED-0113-D74C-836D-CA6B38140C5D}" destId="{E8864A39-53DA-504A-81AA-3158061AF49B}" srcOrd="0" destOrd="0" presId="urn:microsoft.com/office/officeart/2005/8/layout/hList1"/>
    <dgm:cxn modelId="{00A80872-7776-BD43-8D84-7C4A3C4B86D8}" type="presOf" srcId="{9BC38303-12FF-6E42-BEDB-D1B05D44437C}" destId="{1C93F909-6A76-A24D-B36F-F84DE55BEE67}" srcOrd="0" destOrd="0" presId="urn:microsoft.com/office/officeart/2005/8/layout/hList1"/>
    <dgm:cxn modelId="{A3C6EFA9-1557-9C4C-867F-47A083F6C71A}" srcId="{122CE18C-2AD2-E54B-8425-E000CA02568B}" destId="{1EB80BED-0113-D74C-836D-CA6B38140C5D}" srcOrd="0" destOrd="0" parTransId="{C3EA7913-1BCB-7A45-A74A-3F8DE422B82F}" sibTransId="{40C8E0F7-E21E-294F-BBE6-570B2A0407E6}"/>
    <dgm:cxn modelId="{9C67FA81-AA55-E343-A226-BC1A19FB4CF5}" srcId="{9BC38303-12FF-6E42-BEDB-D1B05D44437C}" destId="{B3AE7546-01ED-3245-89C0-BBF3C4DE7EF1}" srcOrd="0" destOrd="0" parTransId="{70543348-814A-E54B-8CDB-832436221BD4}" sibTransId="{D6234A80-EBC9-4847-BE89-DA51C6BEBB9A}"/>
    <dgm:cxn modelId="{40913FF9-A688-B94C-9ABB-5B79D982C33D}" type="presParOf" srcId="{48072C24-4FBF-7940-86E8-CB78895D575C}" destId="{0FE080A5-23DB-E04E-8801-79FB65B924F0}" srcOrd="0" destOrd="0" presId="urn:microsoft.com/office/officeart/2005/8/layout/hList1"/>
    <dgm:cxn modelId="{B70358BD-AE7D-5443-8430-9D0C58726C70}" type="presParOf" srcId="{0FE080A5-23DB-E04E-8801-79FB65B924F0}" destId="{DF1C7D83-DB7E-B644-8DE4-DC39E4FFF3B6}" srcOrd="0" destOrd="0" presId="urn:microsoft.com/office/officeart/2005/8/layout/hList1"/>
    <dgm:cxn modelId="{7E7BBA33-7F0B-2642-87DF-6E366BFC5333}" type="presParOf" srcId="{0FE080A5-23DB-E04E-8801-79FB65B924F0}" destId="{E8864A39-53DA-504A-81AA-3158061AF49B}" srcOrd="1" destOrd="0" presId="urn:microsoft.com/office/officeart/2005/8/layout/hList1"/>
    <dgm:cxn modelId="{61A5F63F-C9EB-C04F-8E24-391A9074E401}" type="presParOf" srcId="{48072C24-4FBF-7940-86E8-CB78895D575C}" destId="{69CCB749-CAA6-6244-B489-732329541F84}" srcOrd="1" destOrd="0" presId="urn:microsoft.com/office/officeart/2005/8/layout/hList1"/>
    <dgm:cxn modelId="{8154346A-C05E-E144-91F4-336AB69E7EFC}" type="presParOf" srcId="{48072C24-4FBF-7940-86E8-CB78895D575C}" destId="{FD320930-B248-544E-ADD1-80133E9B77CC}" srcOrd="2" destOrd="0" presId="urn:microsoft.com/office/officeart/2005/8/layout/hList1"/>
    <dgm:cxn modelId="{50B77263-F0CB-0C41-8071-D7D8A426E4D6}" type="presParOf" srcId="{FD320930-B248-544E-ADD1-80133E9B77CC}" destId="{1C93F909-6A76-A24D-B36F-F84DE55BEE67}" srcOrd="0" destOrd="0" presId="urn:microsoft.com/office/officeart/2005/8/layout/hList1"/>
    <dgm:cxn modelId="{46AB93C4-62BD-9D4D-AF6F-BC8CC81CA258}" type="presParOf" srcId="{FD320930-B248-544E-ADD1-80133E9B77CC}" destId="{C357DB19-9695-584B-9952-D7B981A1E36F}" srcOrd="1" destOrd="0" presId="urn:microsoft.com/office/officeart/2005/8/layout/hList1"/>
    <dgm:cxn modelId="{3590E92A-81B2-2D4C-B8EB-25036F2BAAE3}" type="presParOf" srcId="{48072C24-4FBF-7940-86E8-CB78895D575C}" destId="{3979282A-7529-8F4B-8086-DAA51D3E94ED}" srcOrd="3" destOrd="0" presId="urn:microsoft.com/office/officeart/2005/8/layout/hList1"/>
    <dgm:cxn modelId="{540E055C-F456-F744-8042-4B5399C44E99}" type="presParOf" srcId="{48072C24-4FBF-7940-86E8-CB78895D575C}" destId="{DBAD81EA-57EC-984D-9DBB-6F8BE7C82D81}" srcOrd="4" destOrd="0" presId="urn:microsoft.com/office/officeart/2005/8/layout/hList1"/>
    <dgm:cxn modelId="{E8710C2E-D8F1-E44B-B1D3-FC1FCACF806A}" type="presParOf" srcId="{DBAD81EA-57EC-984D-9DBB-6F8BE7C82D81}" destId="{A77B2174-E00D-CD45-82B3-7DE4129C87FD}" srcOrd="0" destOrd="0" presId="urn:microsoft.com/office/officeart/2005/8/layout/hList1"/>
    <dgm:cxn modelId="{B6B6FC06-2ABA-C142-82CE-0FC73CB9D68B}" type="presParOf" srcId="{DBAD81EA-57EC-984D-9DBB-6F8BE7C82D81}" destId="{60DFA81A-428A-9646-9282-0A4DB0544C9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8FE92B8-66A6-274D-8E87-8803AAC3A38F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22CE18C-2AD2-E54B-8425-E000CA02568B}">
      <dgm:prSet phldrT="[Text]" custT="1"/>
      <dgm:spPr/>
      <dgm:t>
        <a:bodyPr/>
        <a:lstStyle/>
        <a:p>
          <a:r>
            <a:rPr lang="en-GB" sz="1900" b="1" dirty="0" smtClean="0">
              <a:solidFill>
                <a:schemeClr val="tx1"/>
              </a:solidFill>
            </a:rPr>
            <a:t>PRECONCEPTIONS</a:t>
          </a:r>
          <a:endParaRPr lang="en-GB" sz="1900" b="1" dirty="0">
            <a:solidFill>
              <a:schemeClr val="tx1"/>
            </a:solidFill>
          </a:endParaRPr>
        </a:p>
      </dgm:t>
    </dgm:pt>
    <dgm:pt modelId="{958BE494-F274-3E4D-825F-93BED6D93969}" type="parTrans" cxnId="{74FA9F64-31DC-284A-9A99-EDB35149C464}">
      <dgm:prSet/>
      <dgm:spPr/>
      <dgm:t>
        <a:bodyPr/>
        <a:lstStyle/>
        <a:p>
          <a:endParaRPr lang="en-GB"/>
        </a:p>
      </dgm:t>
    </dgm:pt>
    <dgm:pt modelId="{4254A147-9A29-594B-A185-E9772899F8FA}" type="sibTrans" cxnId="{74FA9F64-31DC-284A-9A99-EDB35149C464}">
      <dgm:prSet/>
      <dgm:spPr/>
      <dgm:t>
        <a:bodyPr/>
        <a:lstStyle/>
        <a:p>
          <a:endParaRPr lang="en-GB"/>
        </a:p>
      </dgm:t>
    </dgm:pt>
    <dgm:pt modelId="{1EB80BED-0113-D74C-836D-CA6B38140C5D}">
      <dgm:prSet phldrT="[Text]" custT="1"/>
      <dgm:spPr/>
      <dgm:t>
        <a:bodyPr/>
        <a:lstStyle/>
        <a:p>
          <a:r>
            <a:rPr lang="en-GB" sz="1900" dirty="0" smtClean="0">
              <a:solidFill>
                <a:srgbClr val="000000"/>
              </a:solidFill>
            </a:rPr>
            <a:t>Not form </a:t>
          </a:r>
          <a:r>
            <a:rPr lang="en-GB" sz="1900" dirty="0" smtClean="0"/>
            <a:t>any preconceived ideas and be wary of any </a:t>
          </a:r>
          <a:r>
            <a:rPr lang="en-GB" sz="1900" b="1" dirty="0" smtClean="0"/>
            <a:t>statements or attitudes </a:t>
          </a:r>
          <a:r>
            <a:rPr lang="en-GB" sz="1900" dirty="0" smtClean="0"/>
            <a:t>that may be </a:t>
          </a:r>
          <a:r>
            <a:rPr lang="en-GB" sz="1900" b="1" dirty="0" smtClean="0"/>
            <a:t>perceived as judgemental</a:t>
          </a:r>
          <a:endParaRPr lang="en-GB" sz="1900" b="1" dirty="0"/>
        </a:p>
      </dgm:t>
    </dgm:pt>
    <dgm:pt modelId="{C3EA7913-1BCB-7A45-A74A-3F8DE422B82F}" type="parTrans" cxnId="{A3C6EFA9-1557-9C4C-867F-47A083F6C71A}">
      <dgm:prSet/>
      <dgm:spPr/>
      <dgm:t>
        <a:bodyPr/>
        <a:lstStyle/>
        <a:p>
          <a:endParaRPr lang="en-GB"/>
        </a:p>
      </dgm:t>
    </dgm:pt>
    <dgm:pt modelId="{40C8E0F7-E21E-294F-BBE6-570B2A0407E6}" type="sibTrans" cxnId="{A3C6EFA9-1557-9C4C-867F-47A083F6C71A}">
      <dgm:prSet/>
      <dgm:spPr/>
      <dgm:t>
        <a:bodyPr/>
        <a:lstStyle/>
        <a:p>
          <a:endParaRPr lang="en-GB"/>
        </a:p>
      </dgm:t>
    </dgm:pt>
    <dgm:pt modelId="{9BC38303-12FF-6E42-BEDB-D1B05D44437C}">
      <dgm:prSet phldrT="[Text]" custT="1"/>
      <dgm:spPr/>
      <dgm:t>
        <a:bodyPr/>
        <a:lstStyle/>
        <a:p>
          <a:r>
            <a:rPr lang="en-GB" sz="1900" b="1" dirty="0" smtClean="0">
              <a:solidFill>
                <a:srgbClr val="000000"/>
              </a:solidFill>
            </a:rPr>
            <a:t>PHYSIOLOGICAL RESPONSES</a:t>
          </a:r>
          <a:endParaRPr lang="en-GB" sz="1900" b="1" dirty="0">
            <a:solidFill>
              <a:srgbClr val="000000"/>
            </a:solidFill>
          </a:endParaRPr>
        </a:p>
      </dgm:t>
    </dgm:pt>
    <dgm:pt modelId="{6BCC8DD1-903B-514F-9A2C-4B3277E84E15}" type="parTrans" cxnId="{D22B94BD-EBB1-614F-AE3D-5E699268744E}">
      <dgm:prSet/>
      <dgm:spPr/>
      <dgm:t>
        <a:bodyPr/>
        <a:lstStyle/>
        <a:p>
          <a:endParaRPr lang="en-GB"/>
        </a:p>
      </dgm:t>
    </dgm:pt>
    <dgm:pt modelId="{F1D73918-A0B3-DB46-BBBF-7FE5BAAD5D0A}" type="sibTrans" cxnId="{D22B94BD-EBB1-614F-AE3D-5E699268744E}">
      <dgm:prSet/>
      <dgm:spPr/>
      <dgm:t>
        <a:bodyPr/>
        <a:lstStyle/>
        <a:p>
          <a:endParaRPr lang="en-GB"/>
        </a:p>
      </dgm:t>
    </dgm:pt>
    <dgm:pt modelId="{B3AE7546-01ED-3245-89C0-BBF3C4DE7EF1}">
      <dgm:prSet phldrT="[Text]" custT="1"/>
      <dgm:spPr/>
      <dgm:t>
        <a:bodyPr/>
        <a:lstStyle/>
        <a:p>
          <a:r>
            <a:rPr lang="en-GB" sz="1900" dirty="0" smtClean="0"/>
            <a:t>Respond sensitively to disclosure of </a:t>
          </a:r>
          <a:r>
            <a:rPr lang="en-GB" sz="1900" b="1" dirty="0" smtClean="0"/>
            <a:t>reflexive erections and ejaculations </a:t>
          </a:r>
          <a:r>
            <a:rPr lang="mr-IN" sz="1900" dirty="0" smtClean="0"/>
            <a:t>–</a:t>
          </a:r>
          <a:r>
            <a:rPr lang="en-GB" sz="1900" dirty="0" smtClean="0"/>
            <a:t> these </a:t>
          </a:r>
          <a:r>
            <a:rPr lang="en-GB" sz="1900" b="1" dirty="0" smtClean="0"/>
            <a:t>normal</a:t>
          </a:r>
          <a:r>
            <a:rPr lang="en-GB" sz="1900" dirty="0" smtClean="0"/>
            <a:t> reactions are not evidence that the victim “enjoyed it” or consented </a:t>
          </a:r>
          <a:endParaRPr lang="en-GB" sz="1900" dirty="0"/>
        </a:p>
      </dgm:t>
    </dgm:pt>
    <dgm:pt modelId="{70543348-814A-E54B-8CDB-832436221BD4}" type="parTrans" cxnId="{9C67FA81-AA55-E343-A226-BC1A19FB4CF5}">
      <dgm:prSet/>
      <dgm:spPr/>
      <dgm:t>
        <a:bodyPr/>
        <a:lstStyle/>
        <a:p>
          <a:endParaRPr lang="en-GB"/>
        </a:p>
      </dgm:t>
    </dgm:pt>
    <dgm:pt modelId="{D6234A80-EBC9-4847-BE89-DA51C6BEBB9A}" type="sibTrans" cxnId="{9C67FA81-AA55-E343-A226-BC1A19FB4CF5}">
      <dgm:prSet/>
      <dgm:spPr/>
      <dgm:t>
        <a:bodyPr/>
        <a:lstStyle/>
        <a:p>
          <a:endParaRPr lang="en-GB"/>
        </a:p>
      </dgm:t>
    </dgm:pt>
    <dgm:pt modelId="{509C3AA3-85BE-8946-82A7-E409F0F83C62}">
      <dgm:prSet phldrT="[Text]" custT="1"/>
      <dgm:spPr/>
      <dgm:t>
        <a:bodyPr/>
        <a:lstStyle/>
        <a:p>
          <a:r>
            <a:rPr lang="en-GB" sz="1900" b="1" dirty="0" smtClean="0">
              <a:solidFill>
                <a:srgbClr val="000000"/>
              </a:solidFill>
            </a:rPr>
            <a:t>REASSURANCES</a:t>
          </a:r>
          <a:endParaRPr lang="en-GB" sz="1900" b="1" dirty="0">
            <a:solidFill>
              <a:srgbClr val="000000"/>
            </a:solidFill>
          </a:endParaRPr>
        </a:p>
      </dgm:t>
    </dgm:pt>
    <dgm:pt modelId="{0503A6D8-10B8-844D-AF1B-4CFD7E05648A}" type="parTrans" cxnId="{45BD6775-F4A0-8443-A522-DF37D556C3D5}">
      <dgm:prSet/>
      <dgm:spPr/>
      <dgm:t>
        <a:bodyPr/>
        <a:lstStyle/>
        <a:p>
          <a:endParaRPr lang="en-GB"/>
        </a:p>
      </dgm:t>
    </dgm:pt>
    <dgm:pt modelId="{609B7011-BF12-5C47-AB6C-C8A374337793}" type="sibTrans" cxnId="{45BD6775-F4A0-8443-A522-DF37D556C3D5}">
      <dgm:prSet/>
      <dgm:spPr/>
      <dgm:t>
        <a:bodyPr/>
        <a:lstStyle/>
        <a:p>
          <a:endParaRPr lang="en-GB"/>
        </a:p>
      </dgm:t>
    </dgm:pt>
    <dgm:pt modelId="{7FE7E81F-A247-DC41-8B89-E1098F70338D}">
      <dgm:prSet phldrT="[Text]" custT="1"/>
      <dgm:spPr/>
      <dgm:t>
        <a:bodyPr/>
        <a:lstStyle/>
        <a:p>
          <a:r>
            <a:rPr lang="en-GB" sz="1900" dirty="0" smtClean="0"/>
            <a:t>Reassure</a:t>
          </a:r>
          <a:r>
            <a:rPr lang="en-GB" sz="1900" baseline="0" dirty="0" smtClean="0"/>
            <a:t> the victim that he is </a:t>
          </a:r>
          <a:r>
            <a:rPr lang="en-GB" sz="1900" b="1" baseline="0" dirty="0" smtClean="0"/>
            <a:t>not to blame</a:t>
          </a:r>
          <a:r>
            <a:rPr lang="en-GB" sz="1900" baseline="0" dirty="0" smtClean="0"/>
            <a:t>, especially if he was </a:t>
          </a:r>
          <a:r>
            <a:rPr lang="en-GB" sz="1900" b="1" baseline="0" dirty="0" smtClean="0"/>
            <a:t>coerced</a:t>
          </a:r>
          <a:r>
            <a:rPr lang="en-GB" sz="1900" baseline="0" dirty="0" smtClean="0"/>
            <a:t> into sexual acts with others (e.g. father forced to rape his daughter)</a:t>
          </a:r>
          <a:endParaRPr lang="en-GB" sz="1900" dirty="0"/>
        </a:p>
      </dgm:t>
    </dgm:pt>
    <dgm:pt modelId="{52BE3494-6EB0-7F4F-BFE2-6F247C220FB5}" type="parTrans" cxnId="{0DF0B69F-0D6D-3F4D-ACA5-1F86A19FCE62}">
      <dgm:prSet/>
      <dgm:spPr/>
      <dgm:t>
        <a:bodyPr/>
        <a:lstStyle/>
        <a:p>
          <a:endParaRPr lang="en-GB"/>
        </a:p>
      </dgm:t>
    </dgm:pt>
    <dgm:pt modelId="{19209400-080E-2E41-A22A-A313DFD60422}" type="sibTrans" cxnId="{0DF0B69F-0D6D-3F4D-ACA5-1F86A19FCE62}">
      <dgm:prSet/>
      <dgm:spPr/>
      <dgm:t>
        <a:bodyPr/>
        <a:lstStyle/>
        <a:p>
          <a:endParaRPr lang="en-GB"/>
        </a:p>
      </dgm:t>
    </dgm:pt>
    <dgm:pt modelId="{48072C24-4FBF-7940-86E8-CB78895D575C}" type="pres">
      <dgm:prSet presAssocID="{E8FE92B8-66A6-274D-8E87-8803AAC3A38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FE080A5-23DB-E04E-8801-79FB65B924F0}" type="pres">
      <dgm:prSet presAssocID="{122CE18C-2AD2-E54B-8425-E000CA02568B}" presName="composite" presStyleCnt="0"/>
      <dgm:spPr/>
    </dgm:pt>
    <dgm:pt modelId="{DF1C7D83-DB7E-B644-8DE4-DC39E4FFF3B6}" type="pres">
      <dgm:prSet presAssocID="{122CE18C-2AD2-E54B-8425-E000CA02568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864A39-53DA-504A-81AA-3158061AF49B}" type="pres">
      <dgm:prSet presAssocID="{122CE18C-2AD2-E54B-8425-E000CA02568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CCB749-CAA6-6244-B489-732329541F84}" type="pres">
      <dgm:prSet presAssocID="{4254A147-9A29-594B-A185-E9772899F8FA}" presName="space" presStyleCnt="0"/>
      <dgm:spPr/>
    </dgm:pt>
    <dgm:pt modelId="{FD320930-B248-544E-ADD1-80133E9B77CC}" type="pres">
      <dgm:prSet presAssocID="{9BC38303-12FF-6E42-BEDB-D1B05D44437C}" presName="composite" presStyleCnt="0"/>
      <dgm:spPr/>
    </dgm:pt>
    <dgm:pt modelId="{1C93F909-6A76-A24D-B36F-F84DE55BEE67}" type="pres">
      <dgm:prSet presAssocID="{9BC38303-12FF-6E42-BEDB-D1B05D44437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57DB19-9695-584B-9952-D7B981A1E36F}" type="pres">
      <dgm:prSet presAssocID="{9BC38303-12FF-6E42-BEDB-D1B05D44437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79282A-7529-8F4B-8086-DAA51D3E94ED}" type="pres">
      <dgm:prSet presAssocID="{F1D73918-A0B3-DB46-BBBF-7FE5BAAD5D0A}" presName="space" presStyleCnt="0"/>
      <dgm:spPr/>
    </dgm:pt>
    <dgm:pt modelId="{DBAD81EA-57EC-984D-9DBB-6F8BE7C82D81}" type="pres">
      <dgm:prSet presAssocID="{509C3AA3-85BE-8946-82A7-E409F0F83C62}" presName="composite" presStyleCnt="0"/>
      <dgm:spPr/>
    </dgm:pt>
    <dgm:pt modelId="{A77B2174-E00D-CD45-82B3-7DE4129C87FD}" type="pres">
      <dgm:prSet presAssocID="{509C3AA3-85BE-8946-82A7-E409F0F83C6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DFA81A-428A-9646-9282-0A4DB0544C94}" type="pres">
      <dgm:prSet presAssocID="{509C3AA3-85BE-8946-82A7-E409F0F83C6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DF0B69F-0D6D-3F4D-ACA5-1F86A19FCE62}" srcId="{509C3AA3-85BE-8946-82A7-E409F0F83C62}" destId="{7FE7E81F-A247-DC41-8B89-E1098F70338D}" srcOrd="0" destOrd="0" parTransId="{52BE3494-6EB0-7F4F-BFE2-6F247C220FB5}" sibTransId="{19209400-080E-2E41-A22A-A313DFD60422}"/>
    <dgm:cxn modelId="{43FA1235-E327-8049-B3F7-279C57379626}" type="presOf" srcId="{122CE18C-2AD2-E54B-8425-E000CA02568B}" destId="{DF1C7D83-DB7E-B644-8DE4-DC39E4FFF3B6}" srcOrd="0" destOrd="0" presId="urn:microsoft.com/office/officeart/2005/8/layout/hList1"/>
    <dgm:cxn modelId="{4897FD0D-C9A4-444A-AC02-01CE6D9F779F}" type="presOf" srcId="{9BC38303-12FF-6E42-BEDB-D1B05D44437C}" destId="{1C93F909-6A76-A24D-B36F-F84DE55BEE67}" srcOrd="0" destOrd="0" presId="urn:microsoft.com/office/officeart/2005/8/layout/hList1"/>
    <dgm:cxn modelId="{D22B94BD-EBB1-614F-AE3D-5E699268744E}" srcId="{E8FE92B8-66A6-274D-8E87-8803AAC3A38F}" destId="{9BC38303-12FF-6E42-BEDB-D1B05D44437C}" srcOrd="1" destOrd="0" parTransId="{6BCC8DD1-903B-514F-9A2C-4B3277E84E15}" sibTransId="{F1D73918-A0B3-DB46-BBBF-7FE5BAAD5D0A}"/>
    <dgm:cxn modelId="{330D1BDC-FF7D-F249-AECE-6ABF7C832219}" type="presOf" srcId="{1EB80BED-0113-D74C-836D-CA6B38140C5D}" destId="{E8864A39-53DA-504A-81AA-3158061AF49B}" srcOrd="0" destOrd="0" presId="urn:microsoft.com/office/officeart/2005/8/layout/hList1"/>
    <dgm:cxn modelId="{74FA9F64-31DC-284A-9A99-EDB35149C464}" srcId="{E8FE92B8-66A6-274D-8E87-8803AAC3A38F}" destId="{122CE18C-2AD2-E54B-8425-E000CA02568B}" srcOrd="0" destOrd="0" parTransId="{958BE494-F274-3E4D-825F-93BED6D93969}" sibTransId="{4254A147-9A29-594B-A185-E9772899F8FA}"/>
    <dgm:cxn modelId="{45BD6775-F4A0-8443-A522-DF37D556C3D5}" srcId="{E8FE92B8-66A6-274D-8E87-8803AAC3A38F}" destId="{509C3AA3-85BE-8946-82A7-E409F0F83C62}" srcOrd="2" destOrd="0" parTransId="{0503A6D8-10B8-844D-AF1B-4CFD7E05648A}" sibTransId="{609B7011-BF12-5C47-AB6C-C8A374337793}"/>
    <dgm:cxn modelId="{CD47ADBC-3134-FA41-9D29-ECD157CDBB76}" type="presOf" srcId="{509C3AA3-85BE-8946-82A7-E409F0F83C62}" destId="{A77B2174-E00D-CD45-82B3-7DE4129C87FD}" srcOrd="0" destOrd="0" presId="urn:microsoft.com/office/officeart/2005/8/layout/hList1"/>
    <dgm:cxn modelId="{8D0A4207-4E1B-CA4D-9397-80FEEF477425}" type="presOf" srcId="{B3AE7546-01ED-3245-89C0-BBF3C4DE7EF1}" destId="{C357DB19-9695-584B-9952-D7B981A1E36F}" srcOrd="0" destOrd="0" presId="urn:microsoft.com/office/officeart/2005/8/layout/hList1"/>
    <dgm:cxn modelId="{36E2E23A-85FF-6D47-84D7-A20B71A3A573}" type="presOf" srcId="{7FE7E81F-A247-DC41-8B89-E1098F70338D}" destId="{60DFA81A-428A-9646-9282-0A4DB0544C94}" srcOrd="0" destOrd="0" presId="urn:microsoft.com/office/officeart/2005/8/layout/hList1"/>
    <dgm:cxn modelId="{A3C6EFA9-1557-9C4C-867F-47A083F6C71A}" srcId="{122CE18C-2AD2-E54B-8425-E000CA02568B}" destId="{1EB80BED-0113-D74C-836D-CA6B38140C5D}" srcOrd="0" destOrd="0" parTransId="{C3EA7913-1BCB-7A45-A74A-3F8DE422B82F}" sibTransId="{40C8E0F7-E21E-294F-BBE6-570B2A0407E6}"/>
    <dgm:cxn modelId="{9C67FA81-AA55-E343-A226-BC1A19FB4CF5}" srcId="{9BC38303-12FF-6E42-BEDB-D1B05D44437C}" destId="{B3AE7546-01ED-3245-89C0-BBF3C4DE7EF1}" srcOrd="0" destOrd="0" parTransId="{70543348-814A-E54B-8CDB-832436221BD4}" sibTransId="{D6234A80-EBC9-4847-BE89-DA51C6BEBB9A}"/>
    <dgm:cxn modelId="{290F54DC-0A01-6E4B-8C1E-F3A76FEC147F}" type="presOf" srcId="{E8FE92B8-66A6-274D-8E87-8803AAC3A38F}" destId="{48072C24-4FBF-7940-86E8-CB78895D575C}" srcOrd="0" destOrd="0" presId="urn:microsoft.com/office/officeart/2005/8/layout/hList1"/>
    <dgm:cxn modelId="{B024B753-0EAB-EE4D-87E1-C6095BB1C936}" type="presParOf" srcId="{48072C24-4FBF-7940-86E8-CB78895D575C}" destId="{0FE080A5-23DB-E04E-8801-79FB65B924F0}" srcOrd="0" destOrd="0" presId="urn:microsoft.com/office/officeart/2005/8/layout/hList1"/>
    <dgm:cxn modelId="{67CE05EA-4BD8-6443-BE03-DA0FC91A14FA}" type="presParOf" srcId="{0FE080A5-23DB-E04E-8801-79FB65B924F0}" destId="{DF1C7D83-DB7E-B644-8DE4-DC39E4FFF3B6}" srcOrd="0" destOrd="0" presId="urn:microsoft.com/office/officeart/2005/8/layout/hList1"/>
    <dgm:cxn modelId="{3ED467D5-A440-3548-ABE8-8BEB23CA4DE7}" type="presParOf" srcId="{0FE080A5-23DB-E04E-8801-79FB65B924F0}" destId="{E8864A39-53DA-504A-81AA-3158061AF49B}" srcOrd="1" destOrd="0" presId="urn:microsoft.com/office/officeart/2005/8/layout/hList1"/>
    <dgm:cxn modelId="{5D84EB07-EB18-6243-8432-07E9D5FDC23C}" type="presParOf" srcId="{48072C24-4FBF-7940-86E8-CB78895D575C}" destId="{69CCB749-CAA6-6244-B489-732329541F84}" srcOrd="1" destOrd="0" presId="urn:microsoft.com/office/officeart/2005/8/layout/hList1"/>
    <dgm:cxn modelId="{08F05416-B3E4-2C42-89BC-5679746EA726}" type="presParOf" srcId="{48072C24-4FBF-7940-86E8-CB78895D575C}" destId="{FD320930-B248-544E-ADD1-80133E9B77CC}" srcOrd="2" destOrd="0" presId="urn:microsoft.com/office/officeart/2005/8/layout/hList1"/>
    <dgm:cxn modelId="{BF71B607-4817-8445-B7BD-66388F40D8A7}" type="presParOf" srcId="{FD320930-B248-544E-ADD1-80133E9B77CC}" destId="{1C93F909-6A76-A24D-B36F-F84DE55BEE67}" srcOrd="0" destOrd="0" presId="urn:microsoft.com/office/officeart/2005/8/layout/hList1"/>
    <dgm:cxn modelId="{4BF51927-274C-EE4C-B051-A264128D1096}" type="presParOf" srcId="{FD320930-B248-544E-ADD1-80133E9B77CC}" destId="{C357DB19-9695-584B-9952-D7B981A1E36F}" srcOrd="1" destOrd="0" presId="urn:microsoft.com/office/officeart/2005/8/layout/hList1"/>
    <dgm:cxn modelId="{9EE082F7-CEC3-744D-B87C-4E3FA6CB28B1}" type="presParOf" srcId="{48072C24-4FBF-7940-86E8-CB78895D575C}" destId="{3979282A-7529-8F4B-8086-DAA51D3E94ED}" srcOrd="3" destOrd="0" presId="urn:microsoft.com/office/officeart/2005/8/layout/hList1"/>
    <dgm:cxn modelId="{1AC8CB59-E95D-3141-8906-1503C9CEC395}" type="presParOf" srcId="{48072C24-4FBF-7940-86E8-CB78895D575C}" destId="{DBAD81EA-57EC-984D-9DBB-6F8BE7C82D81}" srcOrd="4" destOrd="0" presId="urn:microsoft.com/office/officeart/2005/8/layout/hList1"/>
    <dgm:cxn modelId="{36F98554-B1F1-A049-AC1B-88B7F6DFD14B}" type="presParOf" srcId="{DBAD81EA-57EC-984D-9DBB-6F8BE7C82D81}" destId="{A77B2174-E00D-CD45-82B3-7DE4129C87FD}" srcOrd="0" destOrd="0" presId="urn:microsoft.com/office/officeart/2005/8/layout/hList1"/>
    <dgm:cxn modelId="{DA5B99BF-76D5-4B41-8CDB-92D7B8053CA8}" type="presParOf" srcId="{DBAD81EA-57EC-984D-9DBB-6F8BE7C82D81}" destId="{60DFA81A-428A-9646-9282-0A4DB0544C9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3492"/>
          <a:ext cx="8136904" cy="107406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noProof="0" dirty="0" smtClean="0"/>
            <a:t>Explain the forms, scope &amp; specific impacts of CARSV against men and boys </a:t>
          </a:r>
          <a:endParaRPr lang="en-GB" sz="2800" kern="1200" noProof="0" dirty="0"/>
        </a:p>
      </dsp:txBody>
      <dsp:txXfrm>
        <a:off x="52431" y="55923"/>
        <a:ext cx="8032042" cy="969198"/>
      </dsp:txXfrm>
    </dsp:sp>
    <dsp:sp modelId="{1DBEF75B-A78C-AA41-A3B6-A082DF1A9A91}">
      <dsp:nvSpPr>
        <dsp:cNvPr id="0" name=""/>
        <dsp:cNvSpPr/>
      </dsp:nvSpPr>
      <dsp:spPr>
        <a:xfrm>
          <a:off x="0" y="1155312"/>
          <a:ext cx="8136904" cy="107406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3333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noProof="0" dirty="0" smtClean="0"/>
            <a:t>Recognise common myths and indicators of male-directed sexual violence</a:t>
          </a:r>
          <a:endParaRPr lang="en-US" sz="2800" kern="1200" dirty="0"/>
        </a:p>
      </dsp:txBody>
      <dsp:txXfrm>
        <a:off x="52431" y="1207743"/>
        <a:ext cx="8032042" cy="969198"/>
      </dsp:txXfrm>
    </dsp:sp>
    <dsp:sp modelId="{CF9E4F82-8D41-9B4B-B55C-B61F1308AE9D}">
      <dsp:nvSpPr>
        <dsp:cNvPr id="0" name=""/>
        <dsp:cNvSpPr/>
      </dsp:nvSpPr>
      <dsp:spPr>
        <a:xfrm>
          <a:off x="0" y="2307132"/>
          <a:ext cx="8136904" cy="107406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6667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noProof="0" dirty="0" smtClean="0"/>
            <a:t>Identify the legal and practical obstacles faced by male victims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52431" y="2359563"/>
        <a:ext cx="8032042" cy="969198"/>
      </dsp:txXfrm>
    </dsp:sp>
    <dsp:sp modelId="{F3392F46-A6FE-4541-B218-709E44A3DDA8}">
      <dsp:nvSpPr>
        <dsp:cNvPr id="0" name=""/>
        <dsp:cNvSpPr/>
      </dsp:nvSpPr>
      <dsp:spPr>
        <a:xfrm>
          <a:off x="0" y="3458952"/>
          <a:ext cx="8136904" cy="107406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noProof="0" dirty="0" smtClean="0"/>
            <a:t>Identify helpful </a:t>
          </a:r>
          <a:r>
            <a:rPr lang="en-GB" sz="2800" kern="1200" noProof="0" dirty="0" smtClean="0">
              <a:solidFill>
                <a:srgbClr val="000000"/>
              </a:solidFill>
            </a:rPr>
            <a:t>approaches to overcome challenges during documentation 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52431" y="3511383"/>
        <a:ext cx="8032042" cy="969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B13D6-C465-934D-AC6B-DB852415A3BB}">
      <dsp:nvSpPr>
        <dsp:cNvPr id="0" name=""/>
        <dsp:cNvSpPr/>
      </dsp:nvSpPr>
      <dsp:spPr>
        <a:xfrm>
          <a:off x="87303" y="567"/>
          <a:ext cx="2631705" cy="1579023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 Serious </a:t>
          </a:r>
          <a:r>
            <a:rPr lang="en-GB" sz="2300" b="1" kern="1200" dirty="0" smtClean="0"/>
            <a:t>under-reporting </a:t>
          </a:r>
          <a:r>
            <a:rPr lang="en-GB" sz="2300" kern="1200" dirty="0" smtClean="0"/>
            <a:t>by male victims who fear disbelief/labelling as homosexuals </a:t>
          </a:r>
          <a:endParaRPr lang="en-GB" sz="2300" b="0" kern="1200" dirty="0"/>
        </a:p>
      </dsp:txBody>
      <dsp:txXfrm>
        <a:off x="87303" y="567"/>
        <a:ext cx="2631705" cy="1579023"/>
      </dsp:txXfrm>
    </dsp:sp>
    <dsp:sp modelId="{6AC9F13B-B42A-F741-8783-CB13543ACA6C}">
      <dsp:nvSpPr>
        <dsp:cNvPr id="0" name=""/>
        <dsp:cNvSpPr/>
      </dsp:nvSpPr>
      <dsp:spPr>
        <a:xfrm>
          <a:off x="2982179" y="567"/>
          <a:ext cx="2631705" cy="1579023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3013"/>
                <a:lumOff val="21111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3013"/>
                <a:lumOff val="21111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3013"/>
                <a:lumOff val="2111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dirty="0" smtClean="0"/>
            <a:t>Criminalisation</a:t>
          </a:r>
          <a:r>
            <a:rPr lang="en-GB" sz="2100" kern="1200" dirty="0" smtClean="0"/>
            <a:t> of same-sex acts in certain countries  </a:t>
          </a:r>
          <a:endParaRPr lang="en-GB" sz="2100" kern="1200" dirty="0"/>
        </a:p>
      </dsp:txBody>
      <dsp:txXfrm>
        <a:off x="2982179" y="567"/>
        <a:ext cx="2631705" cy="1579023"/>
      </dsp:txXfrm>
    </dsp:sp>
    <dsp:sp modelId="{AA9679A9-B545-5742-A8B4-BF98F5FA148C}">
      <dsp:nvSpPr>
        <dsp:cNvPr id="0" name=""/>
        <dsp:cNvSpPr/>
      </dsp:nvSpPr>
      <dsp:spPr>
        <a:xfrm>
          <a:off x="5877055" y="567"/>
          <a:ext cx="2631705" cy="1579023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6026"/>
                <a:lumOff val="42222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6026"/>
                <a:lumOff val="42222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6026"/>
                <a:lumOff val="4222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Endemic </a:t>
          </a:r>
          <a:r>
            <a:rPr lang="en-GB" sz="2100" b="1" kern="1200" dirty="0" smtClean="0"/>
            <a:t>lack of support services</a:t>
          </a:r>
          <a:r>
            <a:rPr lang="en-GB" sz="2100" kern="1200" dirty="0" smtClean="0"/>
            <a:t>/safe spaces for male victims</a:t>
          </a:r>
          <a:endParaRPr lang="en-GB" sz="2100" kern="1200" dirty="0"/>
        </a:p>
      </dsp:txBody>
      <dsp:txXfrm>
        <a:off x="5877055" y="567"/>
        <a:ext cx="2631705" cy="1579023"/>
      </dsp:txXfrm>
    </dsp:sp>
    <dsp:sp modelId="{434BC787-2FE0-D44F-999E-4E731811E69E}">
      <dsp:nvSpPr>
        <dsp:cNvPr id="0" name=""/>
        <dsp:cNvSpPr/>
      </dsp:nvSpPr>
      <dsp:spPr>
        <a:xfrm>
          <a:off x="1534741" y="1842761"/>
          <a:ext cx="2631705" cy="1579023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6026"/>
                <a:lumOff val="42222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6026"/>
                <a:lumOff val="42222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6026"/>
                <a:lumOff val="4222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dirty="0" smtClean="0"/>
            <a:t>Lack of training &amp; funding</a:t>
          </a:r>
          <a:r>
            <a:rPr lang="en-GB" sz="2100" b="0" kern="1200" dirty="0" smtClean="0"/>
            <a:t> to recognise and document it</a:t>
          </a:r>
          <a:endParaRPr lang="en-GB" sz="2100" b="1" kern="1200" dirty="0"/>
        </a:p>
      </dsp:txBody>
      <dsp:txXfrm>
        <a:off x="1534741" y="1842761"/>
        <a:ext cx="2631705" cy="1579023"/>
      </dsp:txXfrm>
    </dsp:sp>
    <dsp:sp modelId="{FBA19376-0943-2642-AB17-25C9EAA952F8}">
      <dsp:nvSpPr>
        <dsp:cNvPr id="0" name=""/>
        <dsp:cNvSpPr/>
      </dsp:nvSpPr>
      <dsp:spPr>
        <a:xfrm>
          <a:off x="4429617" y="1842761"/>
          <a:ext cx="2631705" cy="1579023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3013"/>
                <a:lumOff val="21111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3013"/>
                <a:lumOff val="21111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3013"/>
                <a:lumOff val="2111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Sexual nature of violence hidden under umbrella term “</a:t>
          </a:r>
          <a:r>
            <a:rPr lang="en-GB" sz="2100" b="1" kern="1200" dirty="0" smtClean="0"/>
            <a:t>torture</a:t>
          </a:r>
          <a:r>
            <a:rPr lang="en-GB" sz="2100" kern="1200" dirty="0" smtClean="0"/>
            <a:t>”</a:t>
          </a:r>
          <a:endParaRPr lang="en-GB" sz="2100" kern="1200" dirty="0"/>
        </a:p>
      </dsp:txBody>
      <dsp:txXfrm>
        <a:off x="4429617" y="1842761"/>
        <a:ext cx="2631705" cy="15790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F3C56-2A52-1843-BA8E-9A27B2031CAD}">
      <dsp:nvSpPr>
        <dsp:cNvPr id="0" name=""/>
        <dsp:cNvSpPr/>
      </dsp:nvSpPr>
      <dsp:spPr>
        <a:xfrm>
          <a:off x="3507255" y="38884"/>
          <a:ext cx="2021984" cy="202198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Detainees</a:t>
          </a:r>
          <a:endParaRPr lang="en-GB" sz="2200" kern="1200" dirty="0"/>
        </a:p>
      </dsp:txBody>
      <dsp:txXfrm>
        <a:off x="3740561" y="311074"/>
        <a:ext cx="1555372" cy="641591"/>
      </dsp:txXfrm>
    </dsp:sp>
    <dsp:sp modelId="{7A8DA4E9-90EE-B047-B343-08A32EDFA20E}">
      <dsp:nvSpPr>
        <dsp:cNvPr id="0" name=""/>
        <dsp:cNvSpPr/>
      </dsp:nvSpPr>
      <dsp:spPr>
        <a:xfrm>
          <a:off x="4401595" y="933223"/>
          <a:ext cx="2021984" cy="202198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dirty="0" smtClean="0"/>
            <a:t>Boys</a:t>
          </a:r>
          <a:endParaRPr lang="en-GB" sz="2200" kern="1200" noProof="0" dirty="0"/>
        </a:p>
      </dsp:txBody>
      <dsp:txXfrm>
        <a:off x="5490356" y="1166529"/>
        <a:ext cx="777686" cy="1555372"/>
      </dsp:txXfrm>
    </dsp:sp>
    <dsp:sp modelId="{958C16E9-9BBA-0246-8165-186911A9A6DB}">
      <dsp:nvSpPr>
        <dsp:cNvPr id="0" name=""/>
        <dsp:cNvSpPr/>
      </dsp:nvSpPr>
      <dsp:spPr>
        <a:xfrm>
          <a:off x="3507255" y="1827563"/>
          <a:ext cx="2021984" cy="202198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Combatants</a:t>
          </a:r>
          <a:endParaRPr lang="en-GB" sz="2200" kern="1200" dirty="0"/>
        </a:p>
      </dsp:txBody>
      <dsp:txXfrm>
        <a:off x="3740561" y="2935766"/>
        <a:ext cx="1555372" cy="641591"/>
      </dsp:txXfrm>
    </dsp:sp>
    <dsp:sp modelId="{40B902F1-FFF8-5144-A5CF-FAC73099F307}">
      <dsp:nvSpPr>
        <dsp:cNvPr id="0" name=""/>
        <dsp:cNvSpPr/>
      </dsp:nvSpPr>
      <dsp:spPr>
        <a:xfrm>
          <a:off x="2612916" y="933223"/>
          <a:ext cx="2021984" cy="202198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dirty="0" err="1" smtClean="0"/>
            <a:t>Refu</a:t>
          </a:r>
          <a:r>
            <a:rPr lang="en-GB" sz="2200" kern="1200" noProof="0" dirty="0" smtClean="0"/>
            <a:t>-gees</a:t>
          </a:r>
          <a:endParaRPr lang="en-GB" sz="2200" kern="1200" noProof="0" dirty="0"/>
        </a:p>
      </dsp:txBody>
      <dsp:txXfrm>
        <a:off x="2768453" y="1166529"/>
        <a:ext cx="777686" cy="15553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02D29-8D11-9B44-8FB3-849EE06124AC}">
      <dsp:nvSpPr>
        <dsp:cNvPr id="0" name=""/>
        <dsp:cNvSpPr/>
      </dsp:nvSpPr>
      <dsp:spPr>
        <a:xfrm>
          <a:off x="2013" y="0"/>
          <a:ext cx="1976071" cy="39604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000000"/>
              </a:solidFill>
            </a:rPr>
            <a:t>INDIVIDUAL / GANG RAPE</a:t>
          </a:r>
          <a:endParaRPr lang="en-GB" sz="1800" b="1" kern="1200" dirty="0">
            <a:solidFill>
              <a:srgbClr val="000000"/>
            </a:solidFill>
          </a:endParaRPr>
        </a:p>
      </dsp:txBody>
      <dsp:txXfrm>
        <a:off x="2013" y="0"/>
        <a:ext cx="1976071" cy="1188132"/>
      </dsp:txXfrm>
    </dsp:sp>
    <dsp:sp modelId="{AAD81877-837C-EA41-B035-6CB8CB82CE2E}">
      <dsp:nvSpPr>
        <dsp:cNvPr id="0" name=""/>
        <dsp:cNvSpPr/>
      </dsp:nvSpPr>
      <dsp:spPr>
        <a:xfrm>
          <a:off x="199620" y="1188470"/>
          <a:ext cx="1580856" cy="7780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000000"/>
              </a:solidFill>
            </a:rPr>
            <a:t>Anal rape with penis, objects</a:t>
          </a:r>
          <a:endParaRPr lang="en-GB" sz="1800" kern="1200" dirty="0">
            <a:solidFill>
              <a:srgbClr val="000000"/>
            </a:solidFill>
          </a:endParaRPr>
        </a:p>
      </dsp:txBody>
      <dsp:txXfrm>
        <a:off x="222409" y="1211259"/>
        <a:ext cx="1535278" cy="732489"/>
      </dsp:txXfrm>
    </dsp:sp>
    <dsp:sp modelId="{96D11281-F422-9F4E-ABB6-5141053EFA7A}">
      <dsp:nvSpPr>
        <dsp:cNvPr id="0" name=""/>
        <dsp:cNvSpPr/>
      </dsp:nvSpPr>
      <dsp:spPr>
        <a:xfrm>
          <a:off x="199620" y="2086241"/>
          <a:ext cx="1580856" cy="7780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000000"/>
              </a:solidFill>
            </a:rPr>
            <a:t>Oral rape</a:t>
          </a:r>
        </a:p>
      </dsp:txBody>
      <dsp:txXfrm>
        <a:off x="222409" y="2109030"/>
        <a:ext cx="1535278" cy="732489"/>
      </dsp:txXfrm>
    </dsp:sp>
    <dsp:sp modelId="{6003D0F1-5548-A74E-8723-F7B69C100CDE}">
      <dsp:nvSpPr>
        <dsp:cNvPr id="0" name=""/>
        <dsp:cNvSpPr/>
      </dsp:nvSpPr>
      <dsp:spPr>
        <a:xfrm>
          <a:off x="199620" y="2984011"/>
          <a:ext cx="1580856" cy="7780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000000"/>
              </a:solidFill>
            </a:rPr>
            <a:t>Forced intercourse</a:t>
          </a:r>
        </a:p>
      </dsp:txBody>
      <dsp:txXfrm>
        <a:off x="222409" y="3006800"/>
        <a:ext cx="1535278" cy="732489"/>
      </dsp:txXfrm>
    </dsp:sp>
    <dsp:sp modelId="{5FA84989-7A99-B941-86BD-A85D2340DD6E}">
      <dsp:nvSpPr>
        <dsp:cNvPr id="0" name=""/>
        <dsp:cNvSpPr/>
      </dsp:nvSpPr>
      <dsp:spPr>
        <a:xfrm>
          <a:off x="2126290" y="0"/>
          <a:ext cx="1976071" cy="39604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000000"/>
              </a:solidFill>
            </a:rPr>
            <a:t>SEXUAL HUMILIATION</a:t>
          </a:r>
          <a:endParaRPr lang="en-GB" sz="1800" b="1" kern="1200" dirty="0">
            <a:solidFill>
              <a:srgbClr val="000000"/>
            </a:solidFill>
          </a:endParaRPr>
        </a:p>
      </dsp:txBody>
      <dsp:txXfrm>
        <a:off x="2126290" y="0"/>
        <a:ext cx="1976071" cy="1188132"/>
      </dsp:txXfrm>
    </dsp:sp>
    <dsp:sp modelId="{0E5E180E-1861-9D40-9DCC-5C742EE688CF}">
      <dsp:nvSpPr>
        <dsp:cNvPr id="0" name=""/>
        <dsp:cNvSpPr/>
      </dsp:nvSpPr>
      <dsp:spPr>
        <a:xfrm>
          <a:off x="2323897" y="1188470"/>
          <a:ext cx="1580856" cy="7780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000000"/>
              </a:solidFill>
            </a:rPr>
            <a:t>Forced nudity</a:t>
          </a:r>
          <a:endParaRPr lang="en-GB" sz="1800" kern="1200" dirty="0">
            <a:solidFill>
              <a:srgbClr val="000000"/>
            </a:solidFill>
          </a:endParaRPr>
        </a:p>
      </dsp:txBody>
      <dsp:txXfrm>
        <a:off x="2346686" y="1211259"/>
        <a:ext cx="1535278" cy="732489"/>
      </dsp:txXfrm>
    </dsp:sp>
    <dsp:sp modelId="{E13FA99E-9EC9-934F-9CD1-219163C971BB}">
      <dsp:nvSpPr>
        <dsp:cNvPr id="0" name=""/>
        <dsp:cNvSpPr/>
      </dsp:nvSpPr>
      <dsp:spPr>
        <a:xfrm>
          <a:off x="2323897" y="2086241"/>
          <a:ext cx="1580856" cy="7780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000000"/>
              </a:solidFill>
            </a:rPr>
            <a:t>Rape/forced masturbation in public</a:t>
          </a:r>
          <a:endParaRPr lang="en-GB" sz="1800" kern="1200" dirty="0">
            <a:solidFill>
              <a:srgbClr val="000000"/>
            </a:solidFill>
          </a:endParaRPr>
        </a:p>
      </dsp:txBody>
      <dsp:txXfrm>
        <a:off x="2346686" y="2109030"/>
        <a:ext cx="1535278" cy="732489"/>
      </dsp:txXfrm>
    </dsp:sp>
    <dsp:sp modelId="{1FEAD34E-7682-C64D-A859-7079BC5B5926}">
      <dsp:nvSpPr>
        <dsp:cNvPr id="0" name=""/>
        <dsp:cNvSpPr/>
      </dsp:nvSpPr>
      <dsp:spPr>
        <a:xfrm>
          <a:off x="2323897" y="2984011"/>
          <a:ext cx="1580856" cy="7780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000000"/>
              </a:solidFill>
            </a:rPr>
            <a:t>Being used as mattress for rape of others </a:t>
          </a:r>
          <a:endParaRPr lang="en-GB" sz="1800" kern="1200" dirty="0">
            <a:solidFill>
              <a:srgbClr val="000000"/>
            </a:solidFill>
          </a:endParaRPr>
        </a:p>
      </dsp:txBody>
      <dsp:txXfrm>
        <a:off x="2346686" y="3006800"/>
        <a:ext cx="1535278" cy="732489"/>
      </dsp:txXfrm>
    </dsp:sp>
    <dsp:sp modelId="{6BB72FC5-F0DA-EE43-87C2-4F96C298B8E3}">
      <dsp:nvSpPr>
        <dsp:cNvPr id="0" name=""/>
        <dsp:cNvSpPr/>
      </dsp:nvSpPr>
      <dsp:spPr>
        <a:xfrm>
          <a:off x="4250566" y="0"/>
          <a:ext cx="1976071" cy="39604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000000"/>
              </a:solidFill>
            </a:rPr>
            <a:t>TORTURE / MUTILATION</a:t>
          </a:r>
          <a:endParaRPr lang="en-GB" sz="1800" b="1" kern="1200" dirty="0">
            <a:solidFill>
              <a:srgbClr val="000000"/>
            </a:solidFill>
          </a:endParaRPr>
        </a:p>
      </dsp:txBody>
      <dsp:txXfrm>
        <a:off x="4250566" y="0"/>
        <a:ext cx="1976071" cy="1188132"/>
      </dsp:txXfrm>
    </dsp:sp>
    <dsp:sp modelId="{AE02A92A-0AA1-6E43-89B1-61D89EF89690}">
      <dsp:nvSpPr>
        <dsp:cNvPr id="0" name=""/>
        <dsp:cNvSpPr/>
      </dsp:nvSpPr>
      <dsp:spPr>
        <a:xfrm>
          <a:off x="4448173" y="1188470"/>
          <a:ext cx="1580856" cy="7780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000000"/>
              </a:solidFill>
            </a:rPr>
            <a:t>Beating/damage to genitalia</a:t>
          </a:r>
          <a:endParaRPr lang="en-GB" sz="1800" kern="1200" dirty="0">
            <a:solidFill>
              <a:srgbClr val="000000"/>
            </a:solidFill>
          </a:endParaRPr>
        </a:p>
      </dsp:txBody>
      <dsp:txXfrm>
        <a:off x="4470962" y="1211259"/>
        <a:ext cx="1535278" cy="732489"/>
      </dsp:txXfrm>
    </dsp:sp>
    <dsp:sp modelId="{F7B64944-30E2-9F45-BC5A-D6A97F8D8A20}">
      <dsp:nvSpPr>
        <dsp:cNvPr id="0" name=""/>
        <dsp:cNvSpPr/>
      </dsp:nvSpPr>
      <dsp:spPr>
        <a:xfrm>
          <a:off x="4448173" y="2086241"/>
          <a:ext cx="1580856" cy="7780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000000"/>
              </a:solidFill>
            </a:rPr>
            <a:t>Being forced to watch rape of others</a:t>
          </a:r>
          <a:endParaRPr lang="en-GB" sz="1800" kern="1200" dirty="0">
            <a:solidFill>
              <a:srgbClr val="000000"/>
            </a:solidFill>
          </a:endParaRPr>
        </a:p>
      </dsp:txBody>
      <dsp:txXfrm>
        <a:off x="4470962" y="2109030"/>
        <a:ext cx="1535278" cy="732489"/>
      </dsp:txXfrm>
    </dsp:sp>
    <dsp:sp modelId="{273938FD-3DF1-A74F-A694-B8F174533BEF}">
      <dsp:nvSpPr>
        <dsp:cNvPr id="0" name=""/>
        <dsp:cNvSpPr/>
      </dsp:nvSpPr>
      <dsp:spPr>
        <a:xfrm>
          <a:off x="4448173" y="2984011"/>
          <a:ext cx="1580856" cy="7780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000000"/>
              </a:solidFill>
            </a:rPr>
            <a:t>Forced circumcision/sterilisation</a:t>
          </a:r>
          <a:endParaRPr lang="en-GB" sz="1800" kern="1200" dirty="0">
            <a:solidFill>
              <a:srgbClr val="000000"/>
            </a:solidFill>
          </a:endParaRPr>
        </a:p>
      </dsp:txBody>
      <dsp:txXfrm>
        <a:off x="4470962" y="3006800"/>
        <a:ext cx="1535278" cy="732489"/>
      </dsp:txXfrm>
    </dsp:sp>
    <dsp:sp modelId="{838A22CD-45BE-D743-A5EF-975689B9CC50}">
      <dsp:nvSpPr>
        <dsp:cNvPr id="0" name=""/>
        <dsp:cNvSpPr/>
      </dsp:nvSpPr>
      <dsp:spPr>
        <a:xfrm>
          <a:off x="6374843" y="0"/>
          <a:ext cx="1976071" cy="39604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000000"/>
              </a:solidFill>
            </a:rPr>
            <a:t>OTHER FORMS OF CARSV </a:t>
          </a:r>
          <a:endParaRPr lang="en-GB" sz="1800" b="1" kern="1200" dirty="0">
            <a:solidFill>
              <a:srgbClr val="000000"/>
            </a:solidFill>
          </a:endParaRPr>
        </a:p>
      </dsp:txBody>
      <dsp:txXfrm>
        <a:off x="6374843" y="0"/>
        <a:ext cx="1976071" cy="1188132"/>
      </dsp:txXfrm>
    </dsp:sp>
    <dsp:sp modelId="{90A48547-F2A0-844F-A124-A0EAD19738AD}">
      <dsp:nvSpPr>
        <dsp:cNvPr id="0" name=""/>
        <dsp:cNvSpPr/>
      </dsp:nvSpPr>
      <dsp:spPr>
        <a:xfrm>
          <a:off x="6572450" y="1189292"/>
          <a:ext cx="1580856" cy="1194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000000"/>
              </a:solidFill>
            </a:rPr>
            <a:t>Forced marriages</a:t>
          </a:r>
          <a:endParaRPr lang="en-GB" sz="1800" kern="1200" dirty="0">
            <a:solidFill>
              <a:srgbClr val="000000"/>
            </a:solidFill>
          </a:endParaRPr>
        </a:p>
      </dsp:txBody>
      <dsp:txXfrm>
        <a:off x="6607425" y="1224267"/>
        <a:ext cx="1510906" cy="1124176"/>
      </dsp:txXfrm>
    </dsp:sp>
    <dsp:sp modelId="{C2EF1D0E-6200-0942-BFFB-BD92CBD29AE2}">
      <dsp:nvSpPr>
        <dsp:cNvPr id="0" name=""/>
        <dsp:cNvSpPr/>
      </dsp:nvSpPr>
      <dsp:spPr>
        <a:xfrm>
          <a:off x="6572450" y="2567130"/>
          <a:ext cx="1580856" cy="1194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000000"/>
              </a:solidFill>
            </a:rPr>
            <a:t>Sexual slavery (e.g. child soldiers)</a:t>
          </a:r>
          <a:endParaRPr lang="en-GB" sz="1800" kern="1200" dirty="0">
            <a:solidFill>
              <a:srgbClr val="000000"/>
            </a:solidFill>
          </a:endParaRPr>
        </a:p>
      </dsp:txBody>
      <dsp:txXfrm>
        <a:off x="6607425" y="2602105"/>
        <a:ext cx="1510906" cy="11241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A1C8D-DF95-6840-9F5E-938F7C6F5C33}">
      <dsp:nvSpPr>
        <dsp:cNvPr id="0" name=""/>
        <dsp:cNvSpPr/>
      </dsp:nvSpPr>
      <dsp:spPr>
        <a:xfrm>
          <a:off x="1944" y="0"/>
          <a:ext cx="1907930" cy="31683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PHYSICAL</a:t>
          </a:r>
        </a:p>
      </dsp:txBody>
      <dsp:txXfrm>
        <a:off x="1944" y="0"/>
        <a:ext cx="1907930" cy="950505"/>
      </dsp:txXfrm>
    </dsp:sp>
    <dsp:sp modelId="{0573DC63-009A-AC42-96D7-638D021D07EB}">
      <dsp:nvSpPr>
        <dsp:cNvPr id="0" name=""/>
        <dsp:cNvSpPr/>
      </dsp:nvSpPr>
      <dsp:spPr>
        <a:xfrm>
          <a:off x="192737" y="950776"/>
          <a:ext cx="1526344" cy="622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Rectal, penile or testicular damage</a:t>
          </a:r>
          <a:endParaRPr lang="en-US" sz="1600" kern="1200" dirty="0"/>
        </a:p>
      </dsp:txBody>
      <dsp:txXfrm>
        <a:off x="210968" y="969007"/>
        <a:ext cx="1489882" cy="585992"/>
      </dsp:txXfrm>
    </dsp:sp>
    <dsp:sp modelId="{82B62FD4-A773-F148-938A-DCDED64553F7}">
      <dsp:nvSpPr>
        <dsp:cNvPr id="0" name=""/>
        <dsp:cNvSpPr/>
      </dsp:nvSpPr>
      <dsp:spPr>
        <a:xfrm>
          <a:off x="192737" y="1668992"/>
          <a:ext cx="1526344" cy="622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3502"/>
                <a:lumOff val="396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502"/>
                <a:lumOff val="396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502"/>
                <a:lumOff val="39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Chronic back/rectum pain</a:t>
          </a:r>
          <a:endParaRPr lang="en-US" sz="1600" kern="1200" dirty="0"/>
        </a:p>
      </dsp:txBody>
      <dsp:txXfrm>
        <a:off x="210968" y="1687223"/>
        <a:ext cx="1489882" cy="585992"/>
      </dsp:txXfrm>
    </dsp:sp>
    <dsp:sp modelId="{AC19CF17-2AEA-B945-9128-A16AA6E1362B}">
      <dsp:nvSpPr>
        <dsp:cNvPr id="0" name=""/>
        <dsp:cNvSpPr/>
      </dsp:nvSpPr>
      <dsp:spPr>
        <a:xfrm>
          <a:off x="192737" y="2387209"/>
          <a:ext cx="1526344" cy="622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7005"/>
                <a:lumOff val="7938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005"/>
                <a:lumOff val="7938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005"/>
                <a:lumOff val="79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Malnutrition to </a:t>
          </a:r>
          <a:r>
            <a:rPr lang="en-GB" sz="1600" kern="1200" noProof="0" dirty="0" smtClean="0"/>
            <a:t>minimise </a:t>
          </a:r>
          <a:r>
            <a:rPr lang="en-US" sz="1600" kern="1200" dirty="0" smtClean="0"/>
            <a:t>rectal damage/pain</a:t>
          </a:r>
        </a:p>
      </dsp:txBody>
      <dsp:txXfrm>
        <a:off x="210968" y="2405440"/>
        <a:ext cx="1489882" cy="585992"/>
      </dsp:txXfrm>
    </dsp:sp>
    <dsp:sp modelId="{C9A8C735-3E6E-7941-A53C-7EEF00D50C49}">
      <dsp:nvSpPr>
        <dsp:cNvPr id="0" name=""/>
        <dsp:cNvSpPr/>
      </dsp:nvSpPr>
      <dsp:spPr>
        <a:xfrm>
          <a:off x="2052969" y="0"/>
          <a:ext cx="1907930" cy="31683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PSYCHOLOGICAL</a:t>
          </a:r>
        </a:p>
      </dsp:txBody>
      <dsp:txXfrm>
        <a:off x="2052969" y="0"/>
        <a:ext cx="1907930" cy="950505"/>
      </dsp:txXfrm>
    </dsp:sp>
    <dsp:sp modelId="{C4AF0DF3-1A63-A645-83B6-5385D6822034}">
      <dsp:nvSpPr>
        <dsp:cNvPr id="0" name=""/>
        <dsp:cNvSpPr/>
      </dsp:nvSpPr>
      <dsp:spPr>
        <a:xfrm>
          <a:off x="2243762" y="950776"/>
          <a:ext cx="1526344" cy="622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0507"/>
                <a:lumOff val="11907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0507"/>
                <a:lumOff val="11907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0507"/>
                <a:lumOff val="1190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Sexual </a:t>
          </a:r>
          <a:r>
            <a:rPr lang="en-GB" sz="1600" kern="1200" noProof="0" dirty="0" smtClean="0">
              <a:solidFill>
                <a:schemeClr val="bg1"/>
              </a:solidFill>
            </a:rPr>
            <a:t>dysfunction/ impotence</a:t>
          </a:r>
          <a:endParaRPr lang="en-GB" sz="1600" kern="1200" noProof="0" dirty="0">
            <a:solidFill>
              <a:schemeClr val="bg1"/>
            </a:solidFill>
          </a:endParaRPr>
        </a:p>
      </dsp:txBody>
      <dsp:txXfrm>
        <a:off x="2261993" y="969007"/>
        <a:ext cx="1489882" cy="585992"/>
      </dsp:txXfrm>
    </dsp:sp>
    <dsp:sp modelId="{CEA332D3-BDD9-1A47-82A0-A37055C2E8D8}">
      <dsp:nvSpPr>
        <dsp:cNvPr id="0" name=""/>
        <dsp:cNvSpPr/>
      </dsp:nvSpPr>
      <dsp:spPr>
        <a:xfrm>
          <a:off x="2243762" y="1668992"/>
          <a:ext cx="1526344" cy="622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4010"/>
                <a:lumOff val="1587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4010"/>
                <a:lumOff val="1587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4010"/>
                <a:lumOff val="15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Confusion re sexual identity</a:t>
          </a:r>
          <a:endParaRPr lang="en-US" sz="1600" kern="1200" dirty="0"/>
        </a:p>
      </dsp:txBody>
      <dsp:txXfrm>
        <a:off x="2261993" y="1687223"/>
        <a:ext cx="1489882" cy="585992"/>
      </dsp:txXfrm>
    </dsp:sp>
    <dsp:sp modelId="{4F124914-DBFC-C941-BA04-1AEDB95BFFE2}">
      <dsp:nvSpPr>
        <dsp:cNvPr id="0" name=""/>
        <dsp:cNvSpPr/>
      </dsp:nvSpPr>
      <dsp:spPr>
        <a:xfrm>
          <a:off x="2243762" y="2387209"/>
          <a:ext cx="1526344" cy="622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7512"/>
                <a:lumOff val="19845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7512"/>
                <a:lumOff val="19845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7512"/>
                <a:lumOff val="198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PTSD/suicidal thoughts</a:t>
          </a:r>
          <a:endParaRPr lang="en-US" sz="1600" kern="1200" dirty="0"/>
        </a:p>
      </dsp:txBody>
      <dsp:txXfrm>
        <a:off x="2261993" y="2405440"/>
        <a:ext cx="1489882" cy="585992"/>
      </dsp:txXfrm>
    </dsp:sp>
    <dsp:sp modelId="{1EB7B408-7E21-CF44-B9B0-768C889AB33D}">
      <dsp:nvSpPr>
        <dsp:cNvPr id="0" name=""/>
        <dsp:cNvSpPr/>
      </dsp:nvSpPr>
      <dsp:spPr>
        <a:xfrm>
          <a:off x="4103995" y="0"/>
          <a:ext cx="1907930" cy="31683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SOCIAL</a:t>
          </a:r>
        </a:p>
      </dsp:txBody>
      <dsp:txXfrm>
        <a:off x="4103995" y="0"/>
        <a:ext cx="1907930" cy="950505"/>
      </dsp:txXfrm>
    </dsp:sp>
    <dsp:sp modelId="{4732B40E-0BCC-A448-B9CB-D39528733371}">
      <dsp:nvSpPr>
        <dsp:cNvPr id="0" name=""/>
        <dsp:cNvSpPr/>
      </dsp:nvSpPr>
      <dsp:spPr>
        <a:xfrm>
          <a:off x="4294788" y="951433"/>
          <a:ext cx="1526344" cy="9553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1014"/>
                <a:lumOff val="2381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1014"/>
                <a:lumOff val="2381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1014"/>
                <a:lumOff val="238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Thwarted masculinity due to inability to work</a:t>
          </a:r>
          <a:endParaRPr lang="en-US" sz="1600" kern="1200" dirty="0"/>
        </a:p>
      </dsp:txBody>
      <dsp:txXfrm>
        <a:off x="4322768" y="979413"/>
        <a:ext cx="1470384" cy="899341"/>
      </dsp:txXfrm>
    </dsp:sp>
    <dsp:sp modelId="{D3214B8D-51B5-B544-BC30-0C46693982D8}">
      <dsp:nvSpPr>
        <dsp:cNvPr id="0" name=""/>
        <dsp:cNvSpPr/>
      </dsp:nvSpPr>
      <dsp:spPr>
        <a:xfrm>
          <a:off x="4294788" y="2053704"/>
          <a:ext cx="1526344" cy="9553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4517"/>
                <a:lumOff val="277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4517"/>
                <a:lumOff val="277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4517"/>
                <a:lumOff val="277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Increased likelihood of domestic violence</a:t>
          </a:r>
          <a:endParaRPr lang="en-US" sz="1600" kern="1200" dirty="0"/>
        </a:p>
      </dsp:txBody>
      <dsp:txXfrm>
        <a:off x="4322768" y="2081684"/>
        <a:ext cx="1470384" cy="899341"/>
      </dsp:txXfrm>
    </dsp:sp>
    <dsp:sp modelId="{BEDA3CE7-F4C4-0E4A-8A97-0FC8D8DAE5DA}">
      <dsp:nvSpPr>
        <dsp:cNvPr id="0" name=""/>
        <dsp:cNvSpPr/>
      </dsp:nvSpPr>
      <dsp:spPr>
        <a:xfrm>
          <a:off x="6155020" y="0"/>
          <a:ext cx="1907930" cy="31683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SOCIO-ECONOMIC &amp; LEGAL</a:t>
          </a:r>
        </a:p>
      </dsp:txBody>
      <dsp:txXfrm>
        <a:off x="6155020" y="0"/>
        <a:ext cx="1907930" cy="950505"/>
      </dsp:txXfrm>
    </dsp:sp>
    <dsp:sp modelId="{29202DAB-FEB4-B44C-A4CE-567435F68993}">
      <dsp:nvSpPr>
        <dsp:cNvPr id="0" name=""/>
        <dsp:cNvSpPr/>
      </dsp:nvSpPr>
      <dsp:spPr>
        <a:xfrm>
          <a:off x="6345813" y="950505"/>
          <a:ext cx="1526344" cy="20594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8019"/>
                <a:lumOff val="3175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Possible arrest, detention for same-sex acts, incl. death penalty in certain contexts</a:t>
          </a:r>
          <a:endParaRPr lang="en-US" sz="1600" kern="1200" dirty="0"/>
        </a:p>
      </dsp:txBody>
      <dsp:txXfrm>
        <a:off x="6390518" y="995210"/>
        <a:ext cx="1436934" cy="19700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95B5D-1410-0B48-BC40-A01EEF6C011B}">
      <dsp:nvSpPr>
        <dsp:cNvPr id="0" name=""/>
        <dsp:cNvSpPr/>
      </dsp:nvSpPr>
      <dsp:spPr>
        <a:xfrm>
          <a:off x="2512" y="0"/>
          <a:ext cx="3061539" cy="839812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>
              <a:solidFill>
                <a:srgbClr val="000000"/>
              </a:solidFill>
            </a:rPr>
            <a:t>Preliminary research</a:t>
          </a:r>
          <a:endParaRPr lang="en-GB" sz="2900" kern="1200" dirty="0">
            <a:solidFill>
              <a:srgbClr val="000000"/>
            </a:solidFill>
          </a:endParaRPr>
        </a:p>
      </dsp:txBody>
      <dsp:txXfrm>
        <a:off x="422418" y="0"/>
        <a:ext cx="2221727" cy="839812"/>
      </dsp:txXfrm>
    </dsp:sp>
    <dsp:sp modelId="{86874061-5FDF-8C4C-9F3F-10BD6DFDB6A8}">
      <dsp:nvSpPr>
        <dsp:cNvPr id="0" name=""/>
        <dsp:cNvSpPr/>
      </dsp:nvSpPr>
      <dsp:spPr>
        <a:xfrm>
          <a:off x="2757898" y="0"/>
          <a:ext cx="3061539" cy="839812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1638"/>
                <a:satOff val="16422"/>
                <a:lumOff val="2066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>
              <a:solidFill>
                <a:srgbClr val="000000"/>
              </a:solidFill>
            </a:rPr>
            <a:t>Planning</a:t>
          </a:r>
          <a:endParaRPr lang="en-GB" sz="2900" kern="1200" dirty="0">
            <a:solidFill>
              <a:srgbClr val="000000"/>
            </a:solidFill>
          </a:endParaRPr>
        </a:p>
      </dsp:txBody>
      <dsp:txXfrm>
        <a:off x="3177804" y="0"/>
        <a:ext cx="2221727" cy="839812"/>
      </dsp:txXfrm>
    </dsp:sp>
    <dsp:sp modelId="{E82BD821-35B1-FB43-AE60-27462DBEF797}">
      <dsp:nvSpPr>
        <dsp:cNvPr id="0" name=""/>
        <dsp:cNvSpPr/>
      </dsp:nvSpPr>
      <dsp:spPr>
        <a:xfrm>
          <a:off x="5513283" y="0"/>
          <a:ext cx="3061539" cy="839812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1638"/>
                <a:satOff val="16422"/>
                <a:lumOff val="2066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>
              <a:solidFill>
                <a:srgbClr val="000000"/>
              </a:solidFill>
            </a:rPr>
            <a:t>Interviewing</a:t>
          </a:r>
          <a:endParaRPr lang="en-GB" sz="2900" kern="1200" dirty="0">
            <a:solidFill>
              <a:srgbClr val="000000"/>
            </a:solidFill>
          </a:endParaRPr>
        </a:p>
      </dsp:txBody>
      <dsp:txXfrm>
        <a:off x="5933189" y="0"/>
        <a:ext cx="2221727" cy="8398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B13D6-C465-934D-AC6B-DB852415A3BB}">
      <dsp:nvSpPr>
        <dsp:cNvPr id="0" name=""/>
        <dsp:cNvSpPr/>
      </dsp:nvSpPr>
      <dsp:spPr>
        <a:xfrm>
          <a:off x="0" y="130047"/>
          <a:ext cx="2677022" cy="1606213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 Explicitly include sexual violence against male victims in the </a:t>
          </a:r>
          <a:r>
            <a:rPr lang="en-GB" sz="2000" b="1" kern="1200" dirty="0" smtClean="0"/>
            <a:t>documentation plan </a:t>
          </a:r>
          <a:endParaRPr lang="en-GB" sz="2000" b="1" kern="1200" dirty="0"/>
        </a:p>
      </dsp:txBody>
      <dsp:txXfrm>
        <a:off x="0" y="130047"/>
        <a:ext cx="2677022" cy="1606213"/>
      </dsp:txXfrm>
    </dsp:sp>
    <dsp:sp modelId="{6AC9F13B-B42A-F741-8783-CB13543ACA6C}">
      <dsp:nvSpPr>
        <dsp:cNvPr id="0" name=""/>
        <dsp:cNvSpPr/>
      </dsp:nvSpPr>
      <dsp:spPr>
        <a:xfrm>
          <a:off x="2944724" y="130047"/>
          <a:ext cx="2677022" cy="1606213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0844"/>
                <a:lumOff val="17593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0844"/>
                <a:lumOff val="17593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0844"/>
                <a:lumOff val="175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Ensure </a:t>
          </a:r>
          <a:r>
            <a:rPr lang="en-GB" sz="2000" b="1" kern="1200" dirty="0" smtClean="0"/>
            <a:t>documentation team </a:t>
          </a:r>
          <a:r>
            <a:rPr lang="en-GB" sz="2000" kern="1200" dirty="0" smtClean="0"/>
            <a:t>is diverse &amp; members have the required training/attitudes   </a:t>
          </a:r>
          <a:endParaRPr lang="en-GB" sz="2000" kern="1200" dirty="0"/>
        </a:p>
      </dsp:txBody>
      <dsp:txXfrm>
        <a:off x="2944724" y="130047"/>
        <a:ext cx="2677022" cy="1606213"/>
      </dsp:txXfrm>
    </dsp:sp>
    <dsp:sp modelId="{AA9679A9-B545-5742-A8B4-BF98F5FA148C}">
      <dsp:nvSpPr>
        <dsp:cNvPr id="0" name=""/>
        <dsp:cNvSpPr/>
      </dsp:nvSpPr>
      <dsp:spPr>
        <a:xfrm>
          <a:off x="5889449" y="130047"/>
          <a:ext cx="2677022" cy="1606213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1688"/>
                <a:lumOff val="3518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1688"/>
                <a:lumOff val="3518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1688"/>
                <a:lumOff val="3518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Consider whether different/additional </a:t>
          </a:r>
          <a:r>
            <a:rPr lang="en-GB" sz="2000" b="1" kern="1200" dirty="0" smtClean="0"/>
            <a:t>resources</a:t>
          </a:r>
          <a:r>
            <a:rPr lang="en-GB" sz="2000" kern="1200" dirty="0" smtClean="0"/>
            <a:t> are required and associated </a:t>
          </a:r>
          <a:r>
            <a:rPr lang="en-GB" sz="2000" b="1" kern="1200" dirty="0" smtClean="0"/>
            <a:t>costs</a:t>
          </a:r>
          <a:endParaRPr lang="en-GB" sz="2000" b="1" kern="1200" dirty="0"/>
        </a:p>
      </dsp:txBody>
      <dsp:txXfrm>
        <a:off x="5889449" y="130047"/>
        <a:ext cx="2677022" cy="1606213"/>
      </dsp:txXfrm>
    </dsp:sp>
    <dsp:sp modelId="{434BC787-2FE0-D44F-999E-4E731811E69E}">
      <dsp:nvSpPr>
        <dsp:cNvPr id="0" name=""/>
        <dsp:cNvSpPr/>
      </dsp:nvSpPr>
      <dsp:spPr>
        <a:xfrm>
          <a:off x="0" y="2003963"/>
          <a:ext cx="2677022" cy="1606213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32532"/>
                <a:lumOff val="52778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32532"/>
                <a:lumOff val="52778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32532"/>
                <a:lumOff val="527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kern="1200" dirty="0" smtClean="0"/>
            <a:t>Allow for </a:t>
          </a:r>
          <a:r>
            <a:rPr lang="en-GB" sz="2000" b="1" kern="1200" dirty="0" smtClean="0"/>
            <a:t>extra time</a:t>
          </a:r>
          <a:r>
            <a:rPr lang="en-GB" sz="2000" b="0" kern="1200" dirty="0" smtClean="0"/>
            <a:t> - disclosure by male victims is time consuming/high level of trust required</a:t>
          </a:r>
          <a:endParaRPr lang="en-GB" sz="2000" b="0" kern="1200" dirty="0"/>
        </a:p>
      </dsp:txBody>
      <dsp:txXfrm>
        <a:off x="0" y="2003963"/>
        <a:ext cx="2677022" cy="1606213"/>
      </dsp:txXfrm>
    </dsp:sp>
    <dsp:sp modelId="{FBA19376-0943-2642-AB17-25C9EAA952F8}">
      <dsp:nvSpPr>
        <dsp:cNvPr id="0" name=""/>
        <dsp:cNvSpPr/>
      </dsp:nvSpPr>
      <dsp:spPr>
        <a:xfrm>
          <a:off x="2944724" y="2003963"/>
          <a:ext cx="2677022" cy="1606213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1688"/>
                <a:lumOff val="3518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1688"/>
                <a:lumOff val="3518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1688"/>
                <a:lumOff val="3518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Pay extra attention to </a:t>
          </a:r>
          <a:r>
            <a:rPr lang="en-GB" sz="2000" b="1" kern="1200" dirty="0" smtClean="0"/>
            <a:t>confidentiality</a:t>
          </a:r>
          <a:r>
            <a:rPr lang="en-GB" sz="2000" kern="1200" dirty="0" smtClean="0"/>
            <a:t> </a:t>
          </a:r>
          <a:r>
            <a:rPr lang="mr-IN" sz="2000" kern="1200" dirty="0" smtClean="0"/>
            <a:t>–</a:t>
          </a:r>
          <a:r>
            <a:rPr lang="en-GB" sz="2000" kern="1200" dirty="0" smtClean="0"/>
            <a:t> suspicion of homosexuality may expose to huge risks</a:t>
          </a:r>
          <a:endParaRPr lang="en-GB" sz="2000" kern="1200" dirty="0"/>
        </a:p>
      </dsp:txBody>
      <dsp:txXfrm>
        <a:off x="2944724" y="2003963"/>
        <a:ext cx="2677022" cy="1606213"/>
      </dsp:txXfrm>
    </dsp:sp>
    <dsp:sp modelId="{17FCCD97-DA82-8B48-8672-4B33DAD298A4}">
      <dsp:nvSpPr>
        <dsp:cNvPr id="0" name=""/>
        <dsp:cNvSpPr/>
      </dsp:nvSpPr>
      <dsp:spPr>
        <a:xfrm>
          <a:off x="5889449" y="2003963"/>
          <a:ext cx="2677022" cy="1606213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0844"/>
                <a:lumOff val="17593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0844"/>
                <a:lumOff val="17593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0844"/>
                <a:lumOff val="175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Be prepared to meet </a:t>
          </a:r>
          <a:r>
            <a:rPr lang="en-GB" sz="2000" b="1" kern="1200" dirty="0" smtClean="0"/>
            <a:t>resistance</a:t>
          </a:r>
          <a:r>
            <a:rPr lang="en-GB" sz="2000" kern="1200" dirty="0" smtClean="0"/>
            <a:t> to document/address male-directed CARSV</a:t>
          </a:r>
          <a:endParaRPr lang="en-GB" sz="2000" kern="1200" dirty="0"/>
        </a:p>
      </dsp:txBody>
      <dsp:txXfrm>
        <a:off x="5889449" y="2003963"/>
        <a:ext cx="2677022" cy="16062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C7D83-DB7E-B644-8DE4-DC39E4FFF3B6}">
      <dsp:nvSpPr>
        <dsp:cNvPr id="0" name=""/>
        <dsp:cNvSpPr/>
      </dsp:nvSpPr>
      <dsp:spPr>
        <a:xfrm>
          <a:off x="2632" y="26383"/>
          <a:ext cx="2566972" cy="921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chemeClr val="tx1"/>
              </a:solidFill>
            </a:rPr>
            <a:t>RAPPORT &amp; TRUST</a:t>
          </a:r>
          <a:endParaRPr lang="en-GB" sz="1900" b="1" kern="1200" dirty="0">
            <a:solidFill>
              <a:schemeClr val="tx1"/>
            </a:solidFill>
          </a:endParaRPr>
        </a:p>
      </dsp:txBody>
      <dsp:txXfrm>
        <a:off x="2632" y="26383"/>
        <a:ext cx="2566972" cy="921600"/>
      </dsp:txXfrm>
    </dsp:sp>
    <dsp:sp modelId="{E8864A39-53DA-504A-81AA-3158061AF49B}">
      <dsp:nvSpPr>
        <dsp:cNvPr id="0" name=""/>
        <dsp:cNvSpPr/>
      </dsp:nvSpPr>
      <dsp:spPr>
        <a:xfrm>
          <a:off x="2632" y="947983"/>
          <a:ext cx="2566972" cy="27700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baseline="0" dirty="0" smtClean="0"/>
            <a:t>Spend as much time as necessary building a </a:t>
          </a:r>
          <a:r>
            <a:rPr lang="en-GB" sz="1900" b="1" kern="1200" baseline="0" dirty="0" smtClean="0"/>
            <a:t>rapport</a:t>
          </a:r>
          <a:r>
            <a:rPr lang="en-GB" sz="1900" kern="1200" baseline="0" dirty="0" smtClean="0"/>
            <a:t> to create the necessary trust for the victim to </a:t>
          </a:r>
          <a:r>
            <a:rPr lang="en-GB" sz="1900" b="1" kern="1200" baseline="0" dirty="0" smtClean="0"/>
            <a:t>open up</a:t>
          </a:r>
          <a:endParaRPr lang="en-GB" sz="1900" kern="1200" dirty="0"/>
        </a:p>
      </dsp:txBody>
      <dsp:txXfrm>
        <a:off x="2632" y="947983"/>
        <a:ext cx="2566972" cy="2770048"/>
      </dsp:txXfrm>
    </dsp:sp>
    <dsp:sp modelId="{1C93F909-6A76-A24D-B36F-F84DE55BEE67}">
      <dsp:nvSpPr>
        <dsp:cNvPr id="0" name=""/>
        <dsp:cNvSpPr/>
      </dsp:nvSpPr>
      <dsp:spPr>
        <a:xfrm>
          <a:off x="2928981" y="26383"/>
          <a:ext cx="2566972" cy="921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rgbClr val="000000"/>
              </a:solidFill>
            </a:rPr>
            <a:t>INDICATORS</a:t>
          </a:r>
          <a:endParaRPr lang="en-GB" sz="1900" b="1" kern="1200" dirty="0"/>
        </a:p>
      </dsp:txBody>
      <dsp:txXfrm>
        <a:off x="2928981" y="26383"/>
        <a:ext cx="2566972" cy="921600"/>
      </dsp:txXfrm>
    </dsp:sp>
    <dsp:sp modelId="{C357DB19-9695-584B-9952-D7B981A1E36F}">
      <dsp:nvSpPr>
        <dsp:cNvPr id="0" name=""/>
        <dsp:cNvSpPr/>
      </dsp:nvSpPr>
      <dsp:spPr>
        <a:xfrm>
          <a:off x="2928981" y="947983"/>
          <a:ext cx="2566972" cy="27700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baseline="0" dirty="0" smtClean="0"/>
            <a:t>Pay attention to </a:t>
          </a:r>
          <a:r>
            <a:rPr lang="en-GB" sz="1900" b="1" kern="1200" baseline="0" dirty="0" smtClean="0"/>
            <a:t>signs and clues </a:t>
          </a:r>
          <a:r>
            <a:rPr lang="en-GB" sz="1900" kern="1200" baseline="0" dirty="0" smtClean="0"/>
            <a:t>(physical, verbal, non-verbal, other) that the interviewee may have been victim of sexual violence</a:t>
          </a:r>
          <a:endParaRPr lang="en-GB" sz="1900" kern="1200" dirty="0"/>
        </a:p>
      </dsp:txBody>
      <dsp:txXfrm>
        <a:off x="2928981" y="947983"/>
        <a:ext cx="2566972" cy="2770048"/>
      </dsp:txXfrm>
    </dsp:sp>
    <dsp:sp modelId="{A77B2174-E00D-CD45-82B3-7DE4129C87FD}">
      <dsp:nvSpPr>
        <dsp:cNvPr id="0" name=""/>
        <dsp:cNvSpPr/>
      </dsp:nvSpPr>
      <dsp:spPr>
        <a:xfrm>
          <a:off x="5855330" y="26383"/>
          <a:ext cx="2566972" cy="921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rgbClr val="000000"/>
              </a:solidFill>
            </a:rPr>
            <a:t>QUESTIONS</a:t>
          </a:r>
          <a:endParaRPr lang="en-GB" sz="1900" b="1" kern="1200" dirty="0"/>
        </a:p>
      </dsp:txBody>
      <dsp:txXfrm>
        <a:off x="5855330" y="26383"/>
        <a:ext cx="2566972" cy="921600"/>
      </dsp:txXfrm>
    </dsp:sp>
    <dsp:sp modelId="{60DFA81A-428A-9646-9282-0A4DB0544C94}">
      <dsp:nvSpPr>
        <dsp:cNvPr id="0" name=""/>
        <dsp:cNvSpPr/>
      </dsp:nvSpPr>
      <dsp:spPr>
        <a:xfrm>
          <a:off x="5855330" y="947983"/>
          <a:ext cx="2566972" cy="27700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1" kern="1200" smtClean="0"/>
            <a:t>Specifically</a:t>
          </a:r>
          <a:r>
            <a:rPr lang="en-GB" sz="1900" b="1" kern="1200" baseline="0" smtClean="0"/>
            <a:t> ask </a:t>
          </a:r>
          <a:r>
            <a:rPr lang="en-GB" sz="1900" kern="1200" baseline="0" smtClean="0"/>
            <a:t>men/boys having spent time in detention centres/other vulnerable settings if they have </a:t>
          </a:r>
          <a:r>
            <a:rPr lang="en-GB" sz="1900" b="1" kern="1200" baseline="0" smtClean="0"/>
            <a:t>experienced or witnessed </a:t>
          </a:r>
          <a:r>
            <a:rPr lang="en-GB" sz="1900" kern="1200" baseline="0" smtClean="0"/>
            <a:t>sexual violence</a:t>
          </a:r>
          <a:endParaRPr lang="en-GB" sz="1900" kern="1200" dirty="0"/>
        </a:p>
      </dsp:txBody>
      <dsp:txXfrm>
        <a:off x="5855330" y="947983"/>
        <a:ext cx="2566972" cy="27700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C7D83-DB7E-B644-8DE4-DC39E4FFF3B6}">
      <dsp:nvSpPr>
        <dsp:cNvPr id="0" name=""/>
        <dsp:cNvSpPr/>
      </dsp:nvSpPr>
      <dsp:spPr>
        <a:xfrm>
          <a:off x="2632" y="19253"/>
          <a:ext cx="2566972" cy="10267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chemeClr val="tx1"/>
              </a:solidFill>
            </a:rPr>
            <a:t>PRECONCEPTIONS</a:t>
          </a:r>
          <a:endParaRPr lang="en-GB" sz="1900" b="1" kern="1200" dirty="0">
            <a:solidFill>
              <a:schemeClr val="tx1"/>
            </a:solidFill>
          </a:endParaRPr>
        </a:p>
      </dsp:txBody>
      <dsp:txXfrm>
        <a:off x="2632" y="19253"/>
        <a:ext cx="2566972" cy="1026789"/>
      </dsp:txXfrm>
    </dsp:sp>
    <dsp:sp modelId="{E8864A39-53DA-504A-81AA-3158061AF49B}">
      <dsp:nvSpPr>
        <dsp:cNvPr id="0" name=""/>
        <dsp:cNvSpPr/>
      </dsp:nvSpPr>
      <dsp:spPr>
        <a:xfrm>
          <a:off x="2632" y="1046042"/>
          <a:ext cx="2566972" cy="26791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>
              <a:solidFill>
                <a:srgbClr val="000000"/>
              </a:solidFill>
            </a:rPr>
            <a:t>Not form </a:t>
          </a:r>
          <a:r>
            <a:rPr lang="en-GB" sz="1900" kern="1200" dirty="0" smtClean="0"/>
            <a:t>any preconceived ideas and be wary of any </a:t>
          </a:r>
          <a:r>
            <a:rPr lang="en-GB" sz="1900" b="1" kern="1200" dirty="0" smtClean="0"/>
            <a:t>statements or attitudes </a:t>
          </a:r>
          <a:r>
            <a:rPr lang="en-GB" sz="1900" kern="1200" dirty="0" smtClean="0"/>
            <a:t>that may be </a:t>
          </a:r>
          <a:r>
            <a:rPr lang="en-GB" sz="1900" b="1" kern="1200" dirty="0" smtClean="0"/>
            <a:t>perceived as judgemental</a:t>
          </a:r>
          <a:endParaRPr lang="en-GB" sz="1900" b="1" kern="1200" dirty="0"/>
        </a:p>
      </dsp:txBody>
      <dsp:txXfrm>
        <a:off x="2632" y="1046042"/>
        <a:ext cx="2566972" cy="2679120"/>
      </dsp:txXfrm>
    </dsp:sp>
    <dsp:sp modelId="{1C93F909-6A76-A24D-B36F-F84DE55BEE67}">
      <dsp:nvSpPr>
        <dsp:cNvPr id="0" name=""/>
        <dsp:cNvSpPr/>
      </dsp:nvSpPr>
      <dsp:spPr>
        <a:xfrm>
          <a:off x="2928981" y="19253"/>
          <a:ext cx="2566972" cy="10267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rgbClr val="000000"/>
              </a:solidFill>
            </a:rPr>
            <a:t>PHYSIOLOGICAL RESPONSES</a:t>
          </a:r>
          <a:endParaRPr lang="en-GB" sz="1900" b="1" kern="1200" dirty="0">
            <a:solidFill>
              <a:srgbClr val="000000"/>
            </a:solidFill>
          </a:endParaRPr>
        </a:p>
      </dsp:txBody>
      <dsp:txXfrm>
        <a:off x="2928981" y="19253"/>
        <a:ext cx="2566972" cy="1026789"/>
      </dsp:txXfrm>
    </dsp:sp>
    <dsp:sp modelId="{C357DB19-9695-584B-9952-D7B981A1E36F}">
      <dsp:nvSpPr>
        <dsp:cNvPr id="0" name=""/>
        <dsp:cNvSpPr/>
      </dsp:nvSpPr>
      <dsp:spPr>
        <a:xfrm>
          <a:off x="2928981" y="1046042"/>
          <a:ext cx="2566972" cy="26791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Respond sensitively to disclosure of </a:t>
          </a:r>
          <a:r>
            <a:rPr lang="en-GB" sz="1900" b="1" kern="1200" dirty="0" smtClean="0"/>
            <a:t>reflexive erections and ejaculations </a:t>
          </a:r>
          <a:r>
            <a:rPr lang="mr-IN" sz="1900" kern="1200" dirty="0" smtClean="0"/>
            <a:t>–</a:t>
          </a:r>
          <a:r>
            <a:rPr lang="en-GB" sz="1900" kern="1200" dirty="0" smtClean="0"/>
            <a:t> these </a:t>
          </a:r>
          <a:r>
            <a:rPr lang="en-GB" sz="1900" b="1" kern="1200" dirty="0" smtClean="0"/>
            <a:t>normal</a:t>
          </a:r>
          <a:r>
            <a:rPr lang="en-GB" sz="1900" kern="1200" dirty="0" smtClean="0"/>
            <a:t> reactions are not evidence that the victim “enjoyed it” or consented </a:t>
          </a:r>
          <a:endParaRPr lang="en-GB" sz="1900" kern="1200" dirty="0"/>
        </a:p>
      </dsp:txBody>
      <dsp:txXfrm>
        <a:off x="2928981" y="1046042"/>
        <a:ext cx="2566972" cy="2679120"/>
      </dsp:txXfrm>
    </dsp:sp>
    <dsp:sp modelId="{A77B2174-E00D-CD45-82B3-7DE4129C87FD}">
      <dsp:nvSpPr>
        <dsp:cNvPr id="0" name=""/>
        <dsp:cNvSpPr/>
      </dsp:nvSpPr>
      <dsp:spPr>
        <a:xfrm>
          <a:off x="5855330" y="19253"/>
          <a:ext cx="2566972" cy="10267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rgbClr val="000000"/>
              </a:solidFill>
            </a:rPr>
            <a:t>REASSURANCES</a:t>
          </a:r>
          <a:endParaRPr lang="en-GB" sz="1900" b="1" kern="1200" dirty="0">
            <a:solidFill>
              <a:srgbClr val="000000"/>
            </a:solidFill>
          </a:endParaRPr>
        </a:p>
      </dsp:txBody>
      <dsp:txXfrm>
        <a:off x="5855330" y="19253"/>
        <a:ext cx="2566972" cy="1026789"/>
      </dsp:txXfrm>
    </dsp:sp>
    <dsp:sp modelId="{60DFA81A-428A-9646-9282-0A4DB0544C94}">
      <dsp:nvSpPr>
        <dsp:cNvPr id="0" name=""/>
        <dsp:cNvSpPr/>
      </dsp:nvSpPr>
      <dsp:spPr>
        <a:xfrm>
          <a:off x="5855330" y="1046042"/>
          <a:ext cx="2566972" cy="26791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Reassure</a:t>
          </a:r>
          <a:r>
            <a:rPr lang="en-GB" sz="1900" kern="1200" baseline="0" dirty="0" smtClean="0"/>
            <a:t> the victim that he is </a:t>
          </a:r>
          <a:r>
            <a:rPr lang="en-GB" sz="1900" b="1" kern="1200" baseline="0" dirty="0" smtClean="0"/>
            <a:t>not to blame</a:t>
          </a:r>
          <a:r>
            <a:rPr lang="en-GB" sz="1900" kern="1200" baseline="0" dirty="0" smtClean="0"/>
            <a:t>, especially if he was </a:t>
          </a:r>
          <a:r>
            <a:rPr lang="en-GB" sz="1900" b="1" kern="1200" baseline="0" dirty="0" smtClean="0"/>
            <a:t>coerced</a:t>
          </a:r>
          <a:r>
            <a:rPr lang="en-GB" sz="1900" kern="1200" baseline="0" dirty="0" smtClean="0"/>
            <a:t> into sexual acts with others (e.g. father forced to rape his daughter)</a:t>
          </a:r>
          <a:endParaRPr lang="en-GB" sz="1900" kern="1200" dirty="0"/>
        </a:p>
      </dsp:txBody>
      <dsp:txXfrm>
        <a:off x="5855330" y="1046042"/>
        <a:ext cx="2566972" cy="2679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10/05/2018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 smtClean="0"/>
              <a:t>Examples</a:t>
            </a:r>
            <a:r>
              <a:rPr lang="en-GB" baseline="0" dirty="0" smtClean="0"/>
              <a:t> of common forms of sexual violence against men and boys, International Protocol Chapter 17, Box 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 smtClean="0"/>
              <a:t>Widespread lack of support services for men and boys, International Protocol Chapter 7, Box 10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12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altLang="en-US" dirty="0" smtClean="0"/>
              <a:t>Impact of Sexual Violence, International</a:t>
            </a:r>
            <a:r>
              <a:rPr lang="en-US" altLang="en-US" baseline="0" dirty="0" smtClean="0"/>
              <a:t> Protocol Chapter 2, Box 6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 smtClean="0"/>
              <a:t>Widespread lack of support services for men and boys, International Protocol Chapter 7, Box 10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 smtClean="0"/>
              <a:t>Survey</a:t>
            </a:r>
            <a:r>
              <a:rPr lang="en-GB" baseline="0" dirty="0" smtClean="0"/>
              <a:t> of rape laws, International Protocol Chapter 17, Box 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 smtClean="0"/>
              <a:t>Survey</a:t>
            </a:r>
            <a:r>
              <a:rPr lang="en-GB" baseline="0" dirty="0" smtClean="0"/>
              <a:t> of rape laws, International Protocol Chapter 17, Box 8</a:t>
            </a:r>
          </a:p>
          <a:p>
            <a:endParaRPr lang="en-GB" baseline="0" dirty="0" smtClean="0"/>
          </a:p>
          <a:p>
            <a:pPr marL="171450" indent="-171450">
              <a:buFont typeface="Arial"/>
              <a:buChar char="•"/>
            </a:pPr>
            <a:r>
              <a:rPr lang="en-GB" baseline="0" dirty="0" smtClean="0"/>
              <a:t>Examples of international decisions dealing with sexual violence against men and boys, International Protocol Chapter 17, Box 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 smtClean="0"/>
              <a:t>Widespread</a:t>
            </a:r>
            <a:r>
              <a:rPr lang="en-GB" baseline="0" dirty="0" smtClean="0"/>
              <a:t> lack of support services for men and boys, International Protocol Chapter 7, Box 10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 smtClean="0"/>
              <a:t>Overcoming resistance to address male-directed sexual violence, International</a:t>
            </a:r>
            <a:r>
              <a:rPr lang="en-GB" baseline="0" dirty="0" smtClean="0"/>
              <a:t> Protocol Chapter 17, Box 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 smtClean="0"/>
              <a:t>Common myths and assumptions</a:t>
            </a:r>
            <a:r>
              <a:rPr lang="en-GB" baseline="0" dirty="0" smtClean="0"/>
              <a:t> about sexual violence against men and boys, International Protocol Chapter 17, Box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 smtClean="0"/>
              <a:t>Recognising the scale of sexual violence against children, International Protocol Chapter 16, Box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 smtClean="0"/>
              <a:t>Statistical data of male-directed sexual violence, International Protocol Chapter 17,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 smtClean="0"/>
              <a:t>Statistical data of male-directed sexual violence, International Protocol Chapter 17,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Institute for International Criminal Investigations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Institute for International Criminal Investigations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Institute for International Criminal Investigations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Institute for International Criminal Investigations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Institute for International Criminal Investigations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Institute for International Criminal Investigations 2018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Institute for International Criminal Investigations 2018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Institute for International Criminal Investigations 2018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Institute for International Criminal Investigations 2018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Institute for International Criminal Investigations 2018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Institute for International Criminal Investigations 2018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 smtClean="0"/>
              <a:t>© Institute for International Criminal Investigations 2018</a:t>
            </a:r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160840" cy="3240360"/>
          </a:xfrm>
        </p:spPr>
        <p:txBody>
          <a:bodyPr anchor="ctr"/>
          <a:lstStyle/>
          <a:p>
            <a:pPr algn="l"/>
            <a:endParaRPr lang="en-GB" sz="5400" b="1" dirty="0" smtClean="0"/>
          </a:p>
          <a:p>
            <a:pPr algn="l"/>
            <a:r>
              <a:rPr lang="en-GB" sz="4800" b="1" dirty="0" smtClean="0">
                <a:latin typeface="Arial (Headings)"/>
                <a:cs typeface="Arial (Headings)"/>
              </a:rPr>
              <a:t>Sexual Violence against Men and Boys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INTERNATIONAL PROTOCOL</a:t>
            </a:r>
          </a:p>
          <a:p>
            <a:pPr algn="l"/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PART VII </a:t>
            </a:r>
            <a:r>
              <a:rPr lang="mr-IN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–</a:t>
            </a:r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 CROSS-CUTTING ISSUES</a:t>
            </a:r>
          </a:p>
          <a:p>
            <a:pPr algn="l"/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PAGES 264-281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 smtClean="0"/>
              <a:t>Module 17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04367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What forms can it take?</a:t>
            </a:r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10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page 270, Module 2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700808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Anal rape is not the only form of sexual violence against men and boys - it </a:t>
            </a:r>
            <a:r>
              <a:rPr lang="en-GB" sz="2200" dirty="0" smtClean="0">
                <a:solidFill>
                  <a:srgbClr val="000000"/>
                </a:solidFill>
              </a:rPr>
              <a:t>may further include, for example:</a:t>
            </a:r>
            <a:endParaRPr lang="en-GB" sz="2200" dirty="0">
              <a:solidFill>
                <a:srgbClr val="000000"/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068644963"/>
              </p:ext>
            </p:extLst>
          </p:nvPr>
        </p:nvGraphicFramePr>
        <p:xfrm>
          <a:off x="467544" y="2492896"/>
          <a:ext cx="8352928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6155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11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271-272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331640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the impact of  CARSV </a:t>
            </a:r>
            <a:br>
              <a:rPr lang="en-US" sz="3600" b="1" dirty="0"/>
            </a:br>
            <a:r>
              <a:rPr lang="en-US" sz="3600" b="1" dirty="0"/>
              <a:t>on male victims?</a:t>
            </a:r>
            <a:endParaRPr lang="en-GB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51520" y="1700808"/>
            <a:ext cx="8640960" cy="449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 smtClean="0"/>
              <a:t>Sexual violence may be experienced as an </a:t>
            </a:r>
            <a:r>
              <a:rPr lang="en-GB" sz="2200" dirty="0" smtClean="0">
                <a:solidFill>
                  <a:srgbClr val="0000FF"/>
                </a:solidFill>
              </a:rPr>
              <a:t>emasculation</a:t>
            </a:r>
            <a:r>
              <a:rPr lang="en-GB" sz="2200" dirty="0" smtClean="0"/>
              <a:t> - it may lead to </a:t>
            </a:r>
            <a:r>
              <a:rPr lang="en-GB" sz="2200" dirty="0" smtClean="0">
                <a:solidFill>
                  <a:srgbClr val="0000FF"/>
                </a:solidFill>
              </a:rPr>
              <a:t>confusion</a:t>
            </a:r>
            <a:r>
              <a:rPr lang="en-GB" sz="2200" dirty="0" smtClean="0"/>
              <a:t> for victims about their </a:t>
            </a:r>
            <a:r>
              <a:rPr lang="en-GB" sz="2200" dirty="0" smtClean="0">
                <a:solidFill>
                  <a:srgbClr val="0000FF"/>
                </a:solidFill>
              </a:rPr>
              <a:t>sexual identity</a:t>
            </a:r>
            <a:r>
              <a:rPr lang="en-GB" sz="2200" dirty="0" smtClean="0"/>
              <a:t> (especially in case of penetration) because of the association between victimisation and homosexuality in many contexts</a:t>
            </a:r>
          </a:p>
          <a:p>
            <a:pPr algn="just"/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 smtClean="0"/>
              <a:t>Victims’ confusion may be reinforced by a lack of understanding of normal physiological responses such as </a:t>
            </a:r>
            <a:r>
              <a:rPr lang="en-GB" sz="2200" dirty="0" smtClean="0">
                <a:solidFill>
                  <a:srgbClr val="0000FF"/>
                </a:solidFill>
              </a:rPr>
              <a:t>reflexive erections and ejaculations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 smtClean="0">
              <a:solidFill>
                <a:srgbClr val="0000FF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 smtClean="0"/>
              <a:t>Male victims are often </a:t>
            </a:r>
            <a:r>
              <a:rPr lang="en-GB" sz="2200" dirty="0"/>
              <a:t>disbelieved and further </a:t>
            </a:r>
            <a:r>
              <a:rPr lang="en-GB" sz="2200" dirty="0">
                <a:solidFill>
                  <a:srgbClr val="0000FF"/>
                </a:solidFill>
              </a:rPr>
              <a:t>stigmatised</a:t>
            </a:r>
            <a:r>
              <a:rPr lang="en-GB" sz="2200" dirty="0"/>
              <a:t> by homophobic or ill-trained service providers</a:t>
            </a:r>
          </a:p>
          <a:p>
            <a:pPr lvl="0" algn="just"/>
            <a:endParaRPr lang="en-GB" sz="2200" dirty="0">
              <a:solidFill>
                <a:srgbClr val="0000FF"/>
              </a:solidFill>
            </a:endParaRPr>
          </a:p>
          <a:p>
            <a:pPr marL="342900" lvl="0" indent="-342900" algn="just">
              <a:buFont typeface="Arial"/>
              <a:buChar char="•"/>
            </a:pPr>
            <a:r>
              <a:rPr lang="en-GB" sz="2200" dirty="0"/>
              <a:t>This </a:t>
            </a:r>
            <a:r>
              <a:rPr lang="en-GB" sz="2200" dirty="0" smtClean="0"/>
              <a:t>leads most </a:t>
            </a:r>
            <a:r>
              <a:rPr lang="en-GB" sz="2200" dirty="0"/>
              <a:t>male </a:t>
            </a:r>
            <a:r>
              <a:rPr lang="en-GB" sz="2200" dirty="0" smtClean="0"/>
              <a:t>victims to </a:t>
            </a:r>
            <a:r>
              <a:rPr lang="en-GB" sz="2200" dirty="0" smtClean="0">
                <a:solidFill>
                  <a:srgbClr val="0000FF"/>
                </a:solidFill>
              </a:rPr>
              <a:t>refrain from reporting CARSV </a:t>
            </a:r>
            <a:endParaRPr lang="en-GB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92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-497470"/>
            <a:ext cx="7139137" cy="2308324"/>
          </a:xfrm>
          <a:noFill/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What is </a:t>
            </a:r>
            <a:r>
              <a:rPr lang="en-US" b="1" dirty="0"/>
              <a:t>the </a:t>
            </a:r>
            <a:r>
              <a:rPr lang="en-US" b="1" dirty="0" smtClean="0"/>
              <a:t>impact </a:t>
            </a:r>
            <a:r>
              <a:rPr lang="en-US" b="1" dirty="0"/>
              <a:t>of  CARSV </a:t>
            </a:r>
            <a:br>
              <a:rPr lang="en-US" b="1" dirty="0"/>
            </a:br>
            <a:r>
              <a:rPr lang="en-US" b="1" dirty="0"/>
              <a:t>on </a:t>
            </a:r>
            <a:r>
              <a:rPr lang="en-US" b="1" dirty="0" smtClean="0"/>
              <a:t>male victims?</a:t>
            </a:r>
            <a:r>
              <a:rPr lang="en-US" b="1" dirty="0"/>
              <a:t/>
            </a:r>
            <a:br>
              <a:rPr lang="en-US" b="1" dirty="0"/>
            </a:br>
            <a:endParaRPr lang="en-AU" altLang="en-US" sz="3600" b="1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453336"/>
            <a:ext cx="4608512" cy="26813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04056" cy="412154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12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208912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67544" y="1340768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International Protocol, pages 271-272</a:t>
            </a:r>
          </a:p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Understanding Sexual Violence and Module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7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Do No Harm 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9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- Planning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, Module 11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Interviewing and Module 15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Trauma</a:t>
            </a:r>
          </a:p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17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Sexual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Violence against Children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420888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</a:t>
            </a:r>
            <a:r>
              <a:rPr lang="en-GB" sz="2000" dirty="0" smtClean="0"/>
              <a:t>mpacts </a:t>
            </a:r>
            <a:r>
              <a:rPr lang="en-GB" sz="2000" dirty="0"/>
              <a:t>of CARSV are </a:t>
            </a:r>
            <a:r>
              <a:rPr lang="en-GB" sz="2000" dirty="0">
                <a:solidFill>
                  <a:srgbClr val="0000FF"/>
                </a:solidFill>
              </a:rPr>
              <a:t>in many ways similar</a:t>
            </a:r>
            <a:r>
              <a:rPr lang="en-GB" sz="2000" dirty="0"/>
              <a:t> for male and female </a:t>
            </a:r>
            <a:r>
              <a:rPr lang="en-GB" sz="2000" dirty="0" smtClean="0"/>
              <a:t>victims</a:t>
            </a:r>
            <a:r>
              <a:rPr lang="en-GB" sz="2000" dirty="0"/>
              <a:t> </a:t>
            </a:r>
            <a:r>
              <a:rPr lang="mr-IN" sz="2000" dirty="0" smtClean="0"/>
              <a:t>–</a:t>
            </a:r>
            <a:r>
              <a:rPr lang="en-GB" sz="2000" dirty="0" smtClean="0"/>
              <a:t> specific additional impacts for males may include: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341001205"/>
              </p:ext>
            </p:extLst>
          </p:nvPr>
        </p:nvGraphicFramePr>
        <p:xfrm>
          <a:off x="539552" y="3212976"/>
          <a:ext cx="8064896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3001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pages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271-272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Understanding Sexual Violence 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187624" y="5085184"/>
            <a:ext cx="77048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When seeking help, male victims of CARSV may not report sexual violence itself - they are likely to </a:t>
            </a:r>
            <a:r>
              <a:rPr lang="en-GB" sz="2200" dirty="0" smtClean="0">
                <a:solidFill>
                  <a:srgbClr val="0000FF"/>
                </a:solidFill>
              </a:rPr>
              <a:t>present other issues </a:t>
            </a:r>
            <a:r>
              <a:rPr lang="en-GB" sz="2200" dirty="0" smtClean="0"/>
              <a:t>(e.g. back pain, sleep disorder, difficulties in sexual relationships)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31640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How to respond to male sexual violence?</a:t>
            </a:r>
            <a:endParaRPr lang="en-GB" sz="3600" b="1" dirty="0"/>
          </a:p>
        </p:txBody>
      </p:sp>
      <p:pic>
        <p:nvPicPr>
          <p:cNvPr id="11" name="Picture 10" descr="vectorstock_810279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157192"/>
            <a:ext cx="1152128" cy="91440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51520" y="1916832"/>
            <a:ext cx="87129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/>
              <a:buChar char="•"/>
            </a:pPr>
            <a:r>
              <a:rPr lang="en-GB" sz="2200" dirty="0"/>
              <a:t>CARSV male victims are often ignored by humanitarian programming and </a:t>
            </a:r>
            <a:r>
              <a:rPr lang="en-GB" sz="2200" dirty="0">
                <a:solidFill>
                  <a:srgbClr val="0000FF"/>
                </a:solidFill>
              </a:rPr>
              <a:t>inadequately cared for </a:t>
            </a:r>
            <a:r>
              <a:rPr lang="en-GB" sz="2200" dirty="0">
                <a:solidFill>
                  <a:srgbClr val="000000"/>
                </a:solidFill>
              </a:rPr>
              <a:t>due to a </a:t>
            </a:r>
            <a:r>
              <a:rPr lang="en-GB" sz="2200" dirty="0">
                <a:solidFill>
                  <a:srgbClr val="0000FF"/>
                </a:solidFill>
              </a:rPr>
              <a:t>lack of appropriate support </a:t>
            </a:r>
            <a:r>
              <a:rPr lang="en-GB" sz="2200" dirty="0" smtClean="0">
                <a:solidFill>
                  <a:srgbClr val="0000FF"/>
                </a:solidFill>
              </a:rPr>
              <a:t>services </a:t>
            </a:r>
            <a:r>
              <a:rPr lang="en-GB" sz="2200" dirty="0" smtClean="0">
                <a:solidFill>
                  <a:srgbClr val="000000"/>
                </a:solidFill>
              </a:rPr>
              <a:t>-</a:t>
            </a:r>
            <a:r>
              <a:rPr lang="en-GB" sz="2200" dirty="0" smtClean="0">
                <a:solidFill>
                  <a:srgbClr val="0000FF"/>
                </a:solidFill>
              </a:rPr>
              <a:t> </a:t>
            </a:r>
            <a:r>
              <a:rPr lang="en-GB" sz="2200" dirty="0"/>
              <a:t>f</a:t>
            </a:r>
            <a:r>
              <a:rPr lang="en-GB" sz="2200" dirty="0" smtClean="0"/>
              <a:t>inding </a:t>
            </a:r>
            <a:r>
              <a:rPr lang="en-GB" sz="2200" dirty="0" smtClean="0">
                <a:solidFill>
                  <a:srgbClr val="0000FF"/>
                </a:solidFill>
              </a:rPr>
              <a:t>suitable referral avenues </a:t>
            </a:r>
            <a:r>
              <a:rPr lang="en-GB" sz="2200" dirty="0" smtClean="0"/>
              <a:t>for male victims of CARSV is often </a:t>
            </a:r>
            <a:r>
              <a:rPr lang="en-GB" sz="2200" dirty="0" smtClean="0">
                <a:solidFill>
                  <a:srgbClr val="0000FF"/>
                </a:solidFill>
              </a:rPr>
              <a:t>challenging </a:t>
            </a: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You may have to consider </a:t>
            </a:r>
            <a:r>
              <a:rPr lang="en-GB" sz="2200" dirty="0" smtClean="0">
                <a:solidFill>
                  <a:srgbClr val="0000FF"/>
                </a:solidFill>
              </a:rPr>
              <a:t>informal systems </a:t>
            </a:r>
            <a:r>
              <a:rPr lang="en-GB" sz="2200" dirty="0" smtClean="0"/>
              <a:t>and </a:t>
            </a:r>
            <a:r>
              <a:rPr lang="en-GB" sz="2200" dirty="0" smtClean="0">
                <a:solidFill>
                  <a:srgbClr val="0000FF"/>
                </a:solidFill>
              </a:rPr>
              <a:t>self-help networks</a:t>
            </a:r>
            <a:r>
              <a:rPr lang="en-GB" sz="2200" dirty="0" smtClean="0"/>
              <a:t>, or </a:t>
            </a:r>
            <a:r>
              <a:rPr lang="en-GB" sz="2200" dirty="0" smtClean="0">
                <a:solidFill>
                  <a:srgbClr val="0000FF"/>
                </a:solidFill>
              </a:rPr>
              <a:t>build the capacity </a:t>
            </a:r>
            <a:r>
              <a:rPr lang="en-GB" sz="2200" dirty="0" smtClean="0"/>
              <a:t>of local service providers before approaching male survivors to ensure that they have the necessary understanding, skills and attitudes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06805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pages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273-276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3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Accountability Avenues and Remedies</a:t>
            </a: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Module 4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Individual Criminal Responsibility and Module 7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Do No Harm</a:t>
            </a: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8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Safety and Security and Module 9 - Planning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Legal obstacles to accessing justice for male victims</a:t>
            </a:r>
            <a:endParaRPr lang="en-GB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2564904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The two main </a:t>
            </a:r>
            <a:r>
              <a:rPr lang="en-GB" sz="2200" dirty="0" smtClean="0">
                <a:solidFill>
                  <a:srgbClr val="0000FF"/>
                </a:solidFill>
              </a:rPr>
              <a:t>legal obstacles to accessing justice </a:t>
            </a:r>
            <a:r>
              <a:rPr lang="en-GB" sz="2200" dirty="0" smtClean="0"/>
              <a:t>faced by male survivors are:</a:t>
            </a:r>
            <a:endParaRPr lang="en-GB" sz="2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253418"/>
              </p:ext>
            </p:extLst>
          </p:nvPr>
        </p:nvGraphicFramePr>
        <p:xfrm>
          <a:off x="395536" y="3356992"/>
          <a:ext cx="8352928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879414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Gender-exclusive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d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efinitions </a:t>
                      </a:r>
                    </a:p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of rape/sexual violence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>
                          <a:solidFill>
                            <a:srgbClr val="000000"/>
                          </a:solidFill>
                        </a:rPr>
                        <a:t>Criminalisation of homosexual activity</a:t>
                      </a:r>
                      <a:endParaRPr lang="en-GB" sz="2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1928898">
                <a:tc>
                  <a:txBody>
                    <a:bodyPr/>
                    <a:lstStyle/>
                    <a:p>
                      <a:r>
                        <a:rPr lang="en-GB" dirty="0" smtClean="0"/>
                        <a:t>Language</a:t>
                      </a:r>
                      <a:r>
                        <a:rPr lang="en-GB" baseline="0" dirty="0" smtClean="0"/>
                        <a:t> whereby only women and girls can qualify as victims </a:t>
                      </a:r>
                      <a:r>
                        <a:rPr lang="mr-IN" baseline="0" dirty="0" smtClean="0"/>
                        <a:t>–</a:t>
                      </a:r>
                      <a:r>
                        <a:rPr lang="en-GB" baseline="0" dirty="0" smtClean="0"/>
                        <a:t> men not recognised as potential victims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="1" baseline="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GB" b="1" baseline="0" dirty="0" smtClean="0"/>
                        <a:t>impossible</a:t>
                      </a:r>
                      <a:r>
                        <a:rPr lang="en-GB" baseline="0" dirty="0" smtClean="0"/>
                        <a:t> for male victims to lay charges for rape/sexual violence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Language</a:t>
                      </a:r>
                      <a:r>
                        <a:rPr lang="en-GB" baseline="0" dirty="0" smtClean="0"/>
                        <a:t> not distinguishing between consensual and non-consensual acts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GB" b="1" baseline="0" dirty="0" smtClean="0"/>
                        <a:t>risk</a:t>
                      </a:r>
                      <a:r>
                        <a:rPr lang="en-GB" baseline="0" dirty="0" smtClean="0"/>
                        <a:t> of arrest, imprisonment or death penalty in certain contexts for male victims coming forward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24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>
                <a:latin typeface="Candara" panose="020E0502030303020204" pitchFamily="34" charset="0"/>
              </a:rPr>
              <a:t>Training Materials on the International </a:t>
            </a:r>
            <a:r>
              <a:rPr lang="en-US" i="1" smtClean="0">
                <a:latin typeface="Candara" panose="020E0502030303020204" pitchFamily="34" charset="0"/>
              </a:rPr>
              <a:t>Protocol</a:t>
            </a: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pages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273-276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3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Accountability Avenues and Remedies</a:t>
            </a: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Module 4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Individual Criminal Responsibility and Module 7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Do No Harm</a:t>
            </a: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8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Safety and Security and Module 9 - Planning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Legal obstacles to accessing justice for male victims</a:t>
            </a:r>
            <a:endParaRPr lang="en-GB" sz="3600" b="1" dirty="0"/>
          </a:p>
        </p:txBody>
      </p:sp>
      <p:sp>
        <p:nvSpPr>
          <p:cNvPr id="11" name="Flowchart: Alternate Process 22"/>
          <p:cNvSpPr/>
          <p:nvPr/>
        </p:nvSpPr>
        <p:spPr>
          <a:xfrm>
            <a:off x="755576" y="2636912"/>
            <a:ext cx="7704856" cy="792088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 smtClean="0">
                <a:solidFill>
                  <a:schemeClr val="tx1"/>
                </a:solidFill>
              </a:rPr>
              <a:t>90% of men </a:t>
            </a:r>
            <a:r>
              <a:rPr lang="en-GB" sz="2200" dirty="0" smtClean="0">
                <a:solidFill>
                  <a:schemeClr val="tx1"/>
                </a:solidFill>
              </a:rPr>
              <a:t>in conflict-affected countries are </a:t>
            </a:r>
            <a:r>
              <a:rPr lang="en-GB" sz="2200" b="1" dirty="0" smtClean="0">
                <a:solidFill>
                  <a:schemeClr val="tx1"/>
                </a:solidFill>
              </a:rPr>
              <a:t>not protected </a:t>
            </a:r>
            <a:r>
              <a:rPr lang="en-GB" sz="2200" dirty="0" smtClean="0">
                <a:solidFill>
                  <a:schemeClr val="tx1"/>
                </a:solidFill>
              </a:rPr>
              <a:t>by law if they become victims of sexual violence</a:t>
            </a:r>
            <a:endParaRPr lang="en-GB" sz="22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3573016"/>
            <a:ext cx="8568952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 smtClean="0"/>
              <a:t>Rome Statute of the ICC contains </a:t>
            </a:r>
            <a:r>
              <a:rPr lang="en-GB" sz="2200" dirty="0" smtClean="0">
                <a:solidFill>
                  <a:srgbClr val="0000FF"/>
                </a:solidFill>
              </a:rPr>
              <a:t>gender-neutral definitions </a:t>
            </a:r>
            <a:r>
              <a:rPr lang="en-GB" sz="2200" dirty="0" smtClean="0"/>
              <a:t>of rape and other forms of sexual violence </a:t>
            </a:r>
            <a:r>
              <a:rPr lang="mr-IN" sz="2200" dirty="0" smtClean="0"/>
              <a:t>–</a:t>
            </a:r>
            <a:r>
              <a:rPr lang="en-GB" sz="2200" dirty="0" smtClean="0"/>
              <a:t> men and women are recognised both as potential victims and potential perpetrators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 smtClean="0"/>
              <a:t>Even at the international level, male-directed sexual violence is still </a:t>
            </a:r>
            <a:r>
              <a:rPr lang="en-GB" sz="2200" dirty="0" smtClean="0">
                <a:solidFill>
                  <a:srgbClr val="0000FF"/>
                </a:solidFill>
              </a:rPr>
              <a:t>often prosecuted as torture </a:t>
            </a:r>
            <a:r>
              <a:rPr lang="en-GB" sz="2200" dirty="0" smtClean="0"/>
              <a:t>or other inhuman treatment </a:t>
            </a:r>
            <a:r>
              <a:rPr lang="en-GB" sz="2200" dirty="0" smtClean="0">
                <a:solidFill>
                  <a:srgbClr val="0000FF"/>
                </a:solidFill>
              </a:rPr>
              <a:t>rather than rape </a:t>
            </a:r>
            <a:r>
              <a:rPr lang="mr-IN" sz="2200" dirty="0" smtClean="0"/>
              <a:t>–</a:t>
            </a:r>
            <a:r>
              <a:rPr lang="en-GB" sz="2200" dirty="0" smtClean="0"/>
              <a:t> not reflecting the sexual dimension of the harm caused to male victims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3124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>
                <a:latin typeface="Candara" panose="020E0502030303020204" pitchFamily="34" charset="0"/>
              </a:rPr>
              <a:t>Training Materials on the International </a:t>
            </a:r>
            <a:r>
              <a:rPr lang="en-US" i="1" smtClean="0">
                <a:latin typeface="Candara" panose="020E0502030303020204" pitchFamily="34" charset="0"/>
              </a:rPr>
              <a:t>Protocol</a:t>
            </a: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pages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277-281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Do No Harm and Module 8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Planning and Module 11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Interviewing</a:t>
            </a: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3763503189"/>
              </p:ext>
            </p:extLst>
          </p:nvPr>
        </p:nvGraphicFramePr>
        <p:xfrm>
          <a:off x="327844" y="5346700"/>
          <a:ext cx="8577336" cy="83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03648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Key considerations to document male-directed CARSV</a:t>
            </a:r>
            <a:endParaRPr lang="en-GB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564904"/>
            <a:ext cx="8568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4005064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 smtClean="0"/>
              <a:t>In order to identify, adequately document and address male-directed sexual violence, you should </a:t>
            </a:r>
            <a:r>
              <a:rPr lang="en-GB" sz="2200" dirty="0" smtClean="0">
                <a:solidFill>
                  <a:srgbClr val="0000FF"/>
                </a:solidFill>
              </a:rPr>
              <a:t>systematically integrate </a:t>
            </a:r>
            <a:r>
              <a:rPr lang="en-GB" sz="2200" dirty="0" smtClean="0"/>
              <a:t>it in </a:t>
            </a:r>
            <a:r>
              <a:rPr lang="en-GB" sz="2200" dirty="0" smtClean="0">
                <a:solidFill>
                  <a:srgbClr val="0000FF"/>
                </a:solidFill>
              </a:rPr>
              <a:t>all aspects and stages </a:t>
            </a:r>
            <a:r>
              <a:rPr lang="en-GB" sz="2200" dirty="0" smtClean="0"/>
              <a:t>of the documentation process </a:t>
            </a:r>
            <a:endParaRPr lang="en-GB" sz="2200" dirty="0"/>
          </a:p>
        </p:txBody>
      </p:sp>
      <p:sp>
        <p:nvSpPr>
          <p:cNvPr id="18" name="Flowchart: Alternate Process 22"/>
          <p:cNvSpPr/>
          <p:nvPr/>
        </p:nvSpPr>
        <p:spPr>
          <a:xfrm>
            <a:off x="827584" y="2636912"/>
            <a:ext cx="7776864" cy="1152128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rgbClr val="000000"/>
                </a:solidFill>
              </a:rPr>
              <a:t>You are unlikely to get evidence of the existence, nature and scale of sexual violence against male victims unless you </a:t>
            </a:r>
            <a:r>
              <a:rPr lang="en-GB" sz="2800" b="1" dirty="0">
                <a:solidFill>
                  <a:srgbClr val="000000"/>
                </a:solidFill>
              </a:rPr>
              <a:t>actively look for it</a:t>
            </a:r>
          </a:p>
        </p:txBody>
      </p:sp>
    </p:spTree>
    <p:extLst>
      <p:ext uri="{BB962C8B-B14F-4D97-AF65-F5344CB8AC3E}">
        <p14:creationId xmlns:p14="http://schemas.microsoft.com/office/powerpoint/2010/main" val="302051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>
                <a:latin typeface="Candara" panose="020E0502030303020204" pitchFamily="34" charset="0"/>
              </a:rPr>
              <a:t>Training Materials on the International </a:t>
            </a:r>
            <a:r>
              <a:rPr lang="en-US" i="1" smtClean="0">
                <a:latin typeface="Candara" panose="020E0502030303020204" pitchFamily="34" charset="0"/>
              </a:rPr>
              <a:t>Protocol</a:t>
            </a: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pages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278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Do No Harm and Module 8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Planning and Module 16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Key considerations to document male-directed CARSV</a:t>
            </a:r>
            <a:endParaRPr lang="en-GB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204864"/>
            <a:ext cx="8568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During the </a:t>
            </a:r>
            <a:r>
              <a:rPr lang="en-GB" sz="2200" dirty="0" smtClean="0">
                <a:solidFill>
                  <a:srgbClr val="0000FF"/>
                </a:solidFill>
              </a:rPr>
              <a:t>preliminary research and analysis </a:t>
            </a:r>
            <a:r>
              <a:rPr lang="en-GB" sz="2200" dirty="0" smtClean="0"/>
              <a:t>phase you should:</a:t>
            </a:r>
            <a:endParaRPr lang="en-GB" sz="22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251520" y="2708920"/>
            <a:ext cx="8621410" cy="3600400"/>
            <a:chOff x="469970" y="3438106"/>
            <a:chExt cx="8261370" cy="1154800"/>
          </a:xfrm>
          <a:solidFill>
            <a:srgbClr val="BDB4FF"/>
          </a:solidFill>
        </p:grpSpPr>
        <p:sp>
          <p:nvSpPr>
            <p:cNvPr id="13" name="Freeform 12"/>
            <p:cNvSpPr/>
            <p:nvPr/>
          </p:nvSpPr>
          <p:spPr>
            <a:xfrm>
              <a:off x="469970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Remember that a lack of allegations of CARSV against male victims may simply reflect </a:t>
              </a:r>
              <a:r>
                <a:rPr lang="en-IE" sz="2200" b="1" dirty="0" smtClean="0">
                  <a:solidFill>
                    <a:srgbClr val="000000"/>
                  </a:solidFill>
                </a:rPr>
                <a:t>policy/ mandate or personal biases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71601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001783"/>
                <a:satOff val="-4397"/>
                <a:lumOff val="1307"/>
                <a:alphaOff val="0"/>
              </a:schemeClr>
            </a:fillRef>
            <a:effectRef idx="3">
              <a:schemeClr val="accent5">
                <a:hueOff val="1001783"/>
                <a:satOff val="-4397"/>
                <a:lumOff val="130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kern="1200" dirty="0" smtClean="0">
                  <a:solidFill>
                    <a:srgbClr val="000000"/>
                  </a:solidFill>
                </a:rPr>
                <a:t>Research community attitudes towards male victims, domestic laws and other </a:t>
              </a:r>
              <a:r>
                <a:rPr lang="en-GB" sz="2200" b="1" kern="1200" dirty="0" smtClean="0">
                  <a:solidFill>
                    <a:srgbClr val="000000"/>
                  </a:solidFill>
                </a:rPr>
                <a:t>context-specific risks </a:t>
              </a:r>
              <a:endParaRPr lang="en-GB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55577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B4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005349"/>
                <a:satOff val="-13190"/>
                <a:lumOff val="3921"/>
                <a:alphaOff val="0"/>
              </a:schemeClr>
            </a:fillRef>
            <a:effectRef idx="3">
              <a:schemeClr val="accent5">
                <a:hueOff val="3005349"/>
                <a:satOff val="-13190"/>
                <a:lumOff val="39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Beware of </a:t>
              </a:r>
              <a:r>
                <a:rPr lang="en-IE" sz="2200" b="1" dirty="0" smtClean="0">
                  <a:solidFill>
                    <a:srgbClr val="000000"/>
                  </a:solidFill>
                </a:rPr>
                <a:t>red flags </a:t>
              </a:r>
              <a:r>
                <a:rPr lang="en-IE" dirty="0" smtClean="0">
                  <a:solidFill>
                    <a:srgbClr val="000000"/>
                  </a:solidFill>
                </a:rPr>
                <a:t>that male-directed CARSV is occuring e.g.  detention/power imbalance, clinic records showing spikes in men complaining of back pain/sexual </a:t>
              </a:r>
              <a:r>
                <a:rPr lang="en-IE" dirty="0" smtClean="0">
                  <a:solidFill>
                    <a:schemeClr val="tx1"/>
                  </a:solidFill>
                </a:rPr>
                <a:t>dysfunction</a:t>
              </a:r>
              <a:endParaRPr lang="nl-NL" kern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6806674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84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 smtClean="0">
                  <a:solidFill>
                    <a:schemeClr val="tx1"/>
                  </a:solidFill>
                </a:rPr>
                <a:t> </a:t>
              </a:r>
              <a:r>
                <a:rPr lang="en-IE" dirty="0" smtClean="0">
                  <a:solidFill>
                    <a:schemeClr val="tx1"/>
                  </a:solidFill>
                </a:rPr>
                <a:t>Map and vet suitable </a:t>
              </a:r>
              <a:r>
                <a:rPr lang="en-IE" sz="2200" b="1" dirty="0" smtClean="0">
                  <a:solidFill>
                    <a:schemeClr val="tx1"/>
                  </a:solidFill>
                </a:rPr>
                <a:t>formal and informal services </a:t>
              </a:r>
              <a:r>
                <a:rPr lang="en-IE" dirty="0" smtClean="0">
                  <a:solidFill>
                    <a:schemeClr val="tx1"/>
                  </a:solidFill>
                </a:rPr>
                <a:t>to refer male survivors </a:t>
              </a:r>
              <a:r>
                <a:rPr lang="mr-IN" dirty="0" smtClean="0">
                  <a:solidFill>
                    <a:schemeClr val="tx1"/>
                  </a:solidFill>
                </a:rPr>
                <a:t>–</a:t>
              </a:r>
              <a:r>
                <a:rPr lang="en-IE" dirty="0" smtClean="0">
                  <a:solidFill>
                    <a:schemeClr val="tx1"/>
                  </a:solidFill>
                </a:rPr>
                <a:t> refrain from approaching such victims until suitable referral points are in place</a:t>
              </a:r>
              <a:endParaRPr lang="nl-NL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613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>
                <a:latin typeface="Candara" panose="020E0502030303020204" pitchFamily="34" charset="0"/>
              </a:rPr>
              <a:t>Training Materials on the International </a:t>
            </a:r>
            <a:r>
              <a:rPr lang="en-US" i="1" smtClean="0">
                <a:latin typeface="Candara" panose="020E0502030303020204" pitchFamily="34" charset="0"/>
              </a:rPr>
              <a:t>Protocol</a:t>
            </a: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pages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279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Do No Harm and Module 8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Planning and Module 16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Key considerations to document male-directed CARSV</a:t>
            </a:r>
            <a:endParaRPr lang="en-GB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276872"/>
            <a:ext cx="8568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During the </a:t>
            </a:r>
            <a:r>
              <a:rPr lang="en-GB" sz="2200" dirty="0" smtClean="0">
                <a:solidFill>
                  <a:srgbClr val="0000FF"/>
                </a:solidFill>
              </a:rPr>
              <a:t>planning </a:t>
            </a:r>
            <a:r>
              <a:rPr lang="en-GB" sz="2200" dirty="0" smtClean="0"/>
              <a:t>phase you should:</a:t>
            </a:r>
            <a:endParaRPr lang="en-GB" sz="2200" dirty="0"/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2657701133"/>
              </p:ext>
            </p:extLst>
          </p:nvPr>
        </p:nvGraphicFramePr>
        <p:xfrm>
          <a:off x="254000" y="2645420"/>
          <a:ext cx="8566472" cy="3740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37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19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pages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280-281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Do No Harm and Module 11 - Interviewing</a:t>
            </a: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Key considerations to document male-directed CARSV</a:t>
            </a:r>
            <a:endParaRPr lang="en-GB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204864"/>
            <a:ext cx="8568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During the </a:t>
            </a:r>
            <a:r>
              <a:rPr lang="en-GB" sz="2200" dirty="0" smtClean="0">
                <a:solidFill>
                  <a:srgbClr val="0000FF"/>
                </a:solidFill>
              </a:rPr>
              <a:t>interviewing </a:t>
            </a:r>
            <a:r>
              <a:rPr lang="en-GB" sz="2200" dirty="0" smtClean="0"/>
              <a:t>phase you should:</a:t>
            </a:r>
            <a:endParaRPr lang="en-GB" sz="22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05748597"/>
              </p:ext>
            </p:extLst>
          </p:nvPr>
        </p:nvGraphicFramePr>
        <p:xfrm>
          <a:off x="348928" y="2658120"/>
          <a:ext cx="8424936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49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00086566"/>
              </p:ext>
            </p:extLst>
          </p:nvPr>
        </p:nvGraphicFramePr>
        <p:xfrm>
          <a:off x="467544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Session objectives</a:t>
            </a:r>
            <a:endParaRPr lang="en-US" sz="3600" b="1" dirty="0">
              <a:latin typeface="+mj-lt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1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20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International Protocol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pages 280-281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Do No Harm and Module 11 - Interviewing</a:t>
            </a: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Key considerations to document male-directed CARSV</a:t>
            </a:r>
            <a:endParaRPr lang="en-GB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204864"/>
            <a:ext cx="8568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During the </a:t>
            </a:r>
            <a:r>
              <a:rPr lang="en-GB" sz="2200" dirty="0" smtClean="0">
                <a:solidFill>
                  <a:srgbClr val="0000FF"/>
                </a:solidFill>
              </a:rPr>
              <a:t>interviewing </a:t>
            </a:r>
            <a:r>
              <a:rPr lang="en-GB" sz="2200" dirty="0" smtClean="0"/>
              <a:t>phase you should:</a:t>
            </a:r>
            <a:endParaRPr lang="en-GB" sz="22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91647181"/>
              </p:ext>
            </p:extLst>
          </p:nvPr>
        </p:nvGraphicFramePr>
        <p:xfrm>
          <a:off x="348928" y="2658120"/>
          <a:ext cx="8424936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9156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21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page 281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Do No Harm and Module 11 - Interviewing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Indicators of male-directed sexual violence</a:t>
            </a:r>
            <a:endParaRPr lang="en-GB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331640" y="2420888"/>
            <a:ext cx="77048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Possible signs exhibited by male victims include: </a:t>
            </a:r>
            <a:endParaRPr lang="en-GB" sz="2200" dirty="0"/>
          </a:p>
        </p:txBody>
      </p:sp>
      <p:pic>
        <p:nvPicPr>
          <p:cNvPr id="10" name="Picture 9" descr="vectorstock_810279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0848"/>
            <a:ext cx="1152128" cy="914405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23528" y="3140968"/>
            <a:ext cx="8712968" cy="3240360"/>
            <a:chOff x="232826" y="2906908"/>
            <a:chExt cx="8352927" cy="3258396"/>
          </a:xfrm>
        </p:grpSpPr>
        <p:sp>
          <p:nvSpPr>
            <p:cNvPr id="12" name="Freeform 11"/>
            <p:cNvSpPr/>
            <p:nvPr/>
          </p:nvSpPr>
          <p:spPr>
            <a:xfrm>
              <a:off x="6876256" y="4422691"/>
              <a:ext cx="1709497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B5A2E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360000" rIns="72000" bIns="30579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Battered attitudes, e.g. speak softly, avoid eye contact</a:t>
              </a:r>
              <a:endParaRPr lang="nl-NL" sz="18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599346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93879"/>
                <a:satOff val="-813"/>
                <a:lumOff val="504"/>
                <a:alphaOff val="0"/>
              </a:schemeClr>
            </a:fillRef>
            <a:effectRef idx="3">
              <a:schemeClr val="accent4">
                <a:hueOff val="-293879"/>
                <a:satOff val="-813"/>
                <a:lumOff val="5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237219" rIns="72000" bIns="23721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Makes statements emphasising gender of perpetrator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3282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C0F2C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587759"/>
                <a:satOff val="-1626"/>
                <a:lumOff val="1009"/>
                <a:alphaOff val="0"/>
              </a:schemeClr>
            </a:fillRef>
            <a:effectRef idx="3">
              <a:schemeClr val="accent4">
                <a:hueOff val="-587759"/>
                <a:satOff val="-1626"/>
                <a:lumOff val="100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chemeClr val="tx1"/>
                  </a:solidFill>
                </a:rPr>
                <a:t>C</a:t>
              </a:r>
              <a:r>
                <a:rPr lang="en-IE" dirty="0" smtClean="0">
                  <a:solidFill>
                    <a:schemeClr val="tx1"/>
                  </a:solidFill>
                </a:rPr>
                <a:t>onstantly moving in their seats/prefer to stand during interview</a:t>
              </a:r>
              <a:endParaRPr lang="nl-NL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185563" y="4422693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881638"/>
                <a:satOff val="-2439"/>
                <a:lumOff val="1513"/>
                <a:alphaOff val="0"/>
              </a:schemeClr>
            </a:fillRef>
            <a:effectRef idx="3">
              <a:schemeClr val="accent4">
                <a:hueOff val="-881638"/>
                <a:satOff val="-2439"/>
                <a:lumOff val="151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237219" rIns="72000" bIns="23721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Use euphemisms such as “</a:t>
              </a:r>
              <a:r>
                <a:rPr lang="en-IE" i="1" dirty="0" smtClean="0">
                  <a:solidFill>
                    <a:srgbClr val="000000"/>
                  </a:solidFill>
                </a:rPr>
                <a:t>I was made a woman</a:t>
              </a:r>
              <a:r>
                <a:rPr lang="en-IE" dirty="0" smtClean="0">
                  <a:solidFill>
                    <a:srgbClr val="000000"/>
                  </a:solidFill>
                </a:rPr>
                <a:t>”</a:t>
              </a:r>
              <a:endParaRPr lang="nl-NL" sz="18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4098348" y="2942390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75518"/>
                <a:satOff val="-3251"/>
                <a:lumOff val="2017"/>
                <a:alphaOff val="0"/>
              </a:schemeClr>
            </a:fillRef>
            <a:effectRef idx="3">
              <a:schemeClr val="accent4">
                <a:hueOff val="-1175518"/>
                <a:satOff val="-3251"/>
                <a:lumOff val="20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Take frequent toilet breaks/signs of incontinence</a:t>
              </a:r>
              <a:endParaRPr lang="nl-NL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2138282" y="2913308"/>
              <a:ext cx="1727540" cy="1742612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69397"/>
                <a:satOff val="-4064"/>
                <a:lumOff val="2521"/>
                <a:alphaOff val="0"/>
              </a:schemeClr>
            </a:fillRef>
            <a:effectRef idx="3">
              <a:schemeClr val="accent4">
                <a:hueOff val="-1469397"/>
                <a:satOff val="-4064"/>
                <a:lumOff val="25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237219" rIns="144000" bIns="23722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Complain about lower back pain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3091022" y="4421517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763277"/>
                <a:satOff val="-4877"/>
                <a:lumOff val="3026"/>
                <a:alphaOff val="0"/>
              </a:schemeClr>
            </a:fillRef>
            <a:effectRef idx="3">
              <a:schemeClr val="accent4">
                <a:hueOff val="-1763277"/>
                <a:satOff val="-4877"/>
                <a:lumOff val="30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294369" rIns="14400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Express strong preference for  interviewer’s/ interpreter’s gender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5027646" y="442151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4AC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237219" rIns="72000" bIns="23721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Becomes restless when asked about sexual violence</a:t>
              </a:r>
              <a:endParaRPr lang="nl-NL" sz="36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747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22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Protocol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page 281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Do No Harm and Module 11 - Interviewing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Indicators of male-directed sexual violence</a:t>
            </a:r>
            <a:endParaRPr lang="en-GB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417440" y="2420888"/>
            <a:ext cx="77048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Other possible signs exhibited by male victims include: </a:t>
            </a:r>
            <a:endParaRPr lang="en-GB" sz="2200" dirty="0"/>
          </a:p>
        </p:txBody>
      </p:sp>
      <p:pic>
        <p:nvPicPr>
          <p:cNvPr id="10" name="Picture 9" descr="vectorstock_810279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0848"/>
            <a:ext cx="1152128" cy="914405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23528" y="3140968"/>
            <a:ext cx="8712968" cy="3240360"/>
            <a:chOff x="232826" y="2906908"/>
            <a:chExt cx="8352927" cy="3258396"/>
          </a:xfrm>
        </p:grpSpPr>
        <p:sp>
          <p:nvSpPr>
            <p:cNvPr id="12" name="Freeform 11"/>
            <p:cNvSpPr/>
            <p:nvPr/>
          </p:nvSpPr>
          <p:spPr>
            <a:xfrm>
              <a:off x="6876256" y="4422691"/>
              <a:ext cx="1709497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B5A2E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360000" rIns="72000" bIns="30579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HIV/AIDS, other sexually tranmitted diseases</a:t>
              </a:r>
              <a:endParaRPr lang="nl-NL" sz="18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599346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93879"/>
                <a:satOff val="-813"/>
                <a:lumOff val="504"/>
                <a:alphaOff val="0"/>
              </a:schemeClr>
            </a:fillRef>
            <a:effectRef idx="3">
              <a:schemeClr val="accent4">
                <a:hueOff val="-293879"/>
                <a:satOff val="-813"/>
                <a:lumOff val="5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237219" rIns="72000" bIns="23721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Self-isolation/social withdrawal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3282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C0F2C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587759"/>
                <a:satOff val="-1626"/>
                <a:lumOff val="1009"/>
                <a:alphaOff val="0"/>
              </a:schemeClr>
            </a:fillRef>
            <a:effectRef idx="3">
              <a:schemeClr val="accent4">
                <a:hueOff val="-587759"/>
                <a:satOff val="-1626"/>
                <a:lumOff val="100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chemeClr val="tx1"/>
                  </a:solidFill>
                </a:rPr>
                <a:t>Disinterest in sex/sexual dysfunction</a:t>
              </a:r>
              <a:endParaRPr lang="nl-NL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185563" y="4422693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881638"/>
                <a:satOff val="-2439"/>
                <a:lumOff val="1513"/>
                <a:alphaOff val="0"/>
              </a:schemeClr>
            </a:fillRef>
            <a:effectRef idx="3">
              <a:schemeClr val="accent4">
                <a:hueOff val="-881638"/>
                <a:satOff val="-2439"/>
                <a:lumOff val="151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237219" rIns="72000" bIns="23721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Inability to do physical work</a:t>
              </a:r>
              <a:endParaRPr lang="nl-NL" sz="18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4098348" y="2942390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75518"/>
                <a:satOff val="-3251"/>
                <a:lumOff val="2017"/>
                <a:alphaOff val="0"/>
              </a:schemeClr>
            </a:fillRef>
            <a:effectRef idx="3">
              <a:schemeClr val="accent4">
                <a:hueOff val="-1175518"/>
                <a:satOff val="-3251"/>
                <a:lumOff val="20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Evidence of alcohol, drug or other substance abuse</a:t>
              </a:r>
              <a:endParaRPr lang="nl-NL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2138282" y="2913308"/>
              <a:ext cx="1727540" cy="1742612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69397"/>
                <a:satOff val="-4064"/>
                <a:lumOff val="2521"/>
                <a:alphaOff val="0"/>
              </a:schemeClr>
            </a:fillRef>
            <a:effectRef idx="3">
              <a:schemeClr val="accent4">
                <a:hueOff val="-1469397"/>
                <a:satOff val="-4064"/>
                <a:lumOff val="25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237219" rIns="144000" bIns="23722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kern="1200" dirty="0" smtClean="0">
                  <a:solidFill>
                    <a:srgbClr val="000000"/>
                  </a:solidFill>
                </a:rPr>
                <a:t>Smell of faeces/signs of faecal incontinence </a:t>
              </a:r>
              <a:endParaRPr lang="en-GB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3091022" y="4421517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763277"/>
                <a:satOff val="-4877"/>
                <a:lumOff val="3026"/>
                <a:alphaOff val="0"/>
              </a:schemeClr>
            </a:fillRef>
            <a:effectRef idx="3">
              <a:schemeClr val="accent4">
                <a:hueOff val="-1763277"/>
                <a:satOff val="-4877"/>
                <a:lumOff val="30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294369" rIns="14400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Depression, anxiety, panick attacks, mood swings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5027646" y="442151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4AC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237219" rIns="72000" bIns="23721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Changes in family routines/ sleeping patterns</a:t>
              </a:r>
              <a:endParaRPr lang="nl-NL" sz="36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496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Exploring personal assumptions about sexual violence against men  </a:t>
            </a:r>
            <a:endParaRPr lang="en-GB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Protocol, pages 265-266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Cloud Callout 10"/>
          <p:cNvSpPr/>
          <p:nvPr/>
        </p:nvSpPr>
        <p:spPr>
          <a:xfrm>
            <a:off x="6228184" y="4653136"/>
            <a:ext cx="2736304" cy="1944216"/>
          </a:xfrm>
          <a:prstGeom prst="cloudCallout">
            <a:avLst/>
          </a:prstGeom>
          <a:gradFill rotWithShape="0"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hueOff val="0"/>
                  <a:satOff val="0"/>
                  <a:lumOff val="0"/>
                  <a:alphaOff val="0"/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hueOff val="0"/>
                  <a:satOff val="0"/>
                  <a:lumOff val="0"/>
                  <a:alphaOff val="0"/>
                  <a:shade val="48000"/>
                  <a:satMod val="180000"/>
                  <a:lumMod val="94000"/>
                </a:schemeClr>
              </a:gs>
            </a:gsLst>
            <a:lin ang="4140000" scaled="1"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 smtClean="0">
                <a:solidFill>
                  <a:srgbClr val="000000"/>
                </a:solidFill>
              </a:rPr>
              <a:t>A male refugee who claims sexual abuse is only looking for resettlement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3131840" y="3068960"/>
            <a:ext cx="2656894" cy="1440011"/>
          </a:xfrm>
          <a:prstGeom prst="cloudCallout">
            <a:avLst/>
          </a:prstGeom>
          <a:gradFill rotWithShape="0"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hueOff val="0"/>
                  <a:satOff val="0"/>
                  <a:lumOff val="0"/>
                  <a:alphaOff val="0"/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hueOff val="0"/>
                  <a:satOff val="0"/>
                  <a:lumOff val="0"/>
                  <a:alphaOff val="0"/>
                  <a:shade val="48000"/>
                  <a:satMod val="180000"/>
                  <a:lumMod val="94000"/>
                </a:schemeClr>
              </a:gs>
            </a:gsLst>
            <a:lin ang="4140000" scaled="1"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 smtClean="0">
                <a:solidFill>
                  <a:srgbClr val="000000"/>
                </a:solidFill>
              </a:rPr>
              <a:t>A woman cannot sexually abuse a man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4" name="Cloud Callout 13"/>
          <p:cNvSpPr/>
          <p:nvPr/>
        </p:nvSpPr>
        <p:spPr>
          <a:xfrm>
            <a:off x="0" y="4797152"/>
            <a:ext cx="3240360" cy="1656184"/>
          </a:xfrm>
          <a:prstGeom prst="cloudCallout">
            <a:avLst/>
          </a:prstGeom>
          <a:gradFill rotWithShape="0"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hueOff val="0"/>
                  <a:satOff val="0"/>
                  <a:lumOff val="0"/>
                  <a:alphaOff val="0"/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hueOff val="0"/>
                  <a:satOff val="0"/>
                  <a:lumOff val="0"/>
                  <a:alphaOff val="0"/>
                  <a:shade val="48000"/>
                  <a:satMod val="180000"/>
                  <a:lumMod val="94000"/>
                </a:schemeClr>
              </a:gs>
            </a:gsLst>
            <a:lin ang="4140000" scaled="1"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 smtClean="0">
                <a:solidFill>
                  <a:srgbClr val="000000"/>
                </a:solidFill>
              </a:rPr>
              <a:t>A man who has an erection/ejaculates is enjoying the sexual act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6300192" y="2996952"/>
            <a:ext cx="2664296" cy="1368152"/>
          </a:xfrm>
          <a:prstGeom prst="wedgeEllipseCallout">
            <a:avLst/>
          </a:prstGeom>
          <a:gradFill rotWithShape="0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hueOff val="0"/>
                  <a:satOff val="0"/>
                  <a:lumOff val="0"/>
                  <a:alphaOff val="0"/>
                  <a:shade val="48000"/>
                  <a:satMod val="180000"/>
                  <a:lumMod val="94000"/>
                </a:schemeClr>
              </a:gs>
              <a:gs pos="100000">
                <a:schemeClr val="accent3">
                  <a:hueOff val="0"/>
                  <a:satOff val="0"/>
                  <a:lumOff val="0"/>
                  <a:alphaOff val="0"/>
                  <a:shade val="48000"/>
                  <a:satMod val="180000"/>
                  <a:lumMod val="94000"/>
                </a:schemeClr>
              </a:gs>
            </a:gsLst>
            <a:lin ang="4140000" scaled="1"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 smtClean="0">
                <a:solidFill>
                  <a:srgbClr val="000000"/>
                </a:solidFill>
              </a:rPr>
              <a:t>A straight man would never rape another man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8" name="Oval Callout 17"/>
          <p:cNvSpPr/>
          <p:nvPr/>
        </p:nvSpPr>
        <p:spPr>
          <a:xfrm>
            <a:off x="251520" y="3068960"/>
            <a:ext cx="2448272" cy="1224136"/>
          </a:xfrm>
          <a:prstGeom prst="wedgeEllipseCallout">
            <a:avLst/>
          </a:prstGeom>
          <a:gradFill rotWithShape="0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hueOff val="0"/>
                  <a:satOff val="0"/>
                  <a:lumOff val="0"/>
                  <a:alphaOff val="0"/>
                  <a:shade val="48000"/>
                  <a:satMod val="180000"/>
                  <a:lumMod val="94000"/>
                </a:schemeClr>
              </a:gs>
              <a:gs pos="100000">
                <a:schemeClr val="accent3">
                  <a:hueOff val="0"/>
                  <a:satOff val="0"/>
                  <a:lumOff val="0"/>
                  <a:alphaOff val="0"/>
                  <a:shade val="48000"/>
                  <a:satMod val="180000"/>
                  <a:lumMod val="94000"/>
                </a:schemeClr>
              </a:gs>
            </a:gsLst>
            <a:lin ang="4140000" scaled="1"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 “real” man cannot be raped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Oval Callout 18"/>
          <p:cNvSpPr/>
          <p:nvPr/>
        </p:nvSpPr>
        <p:spPr>
          <a:xfrm>
            <a:off x="3419872" y="4869160"/>
            <a:ext cx="2736304" cy="1368152"/>
          </a:xfrm>
          <a:prstGeom prst="wedgeEllipseCallout">
            <a:avLst/>
          </a:prstGeom>
          <a:gradFill rotWithShape="0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hueOff val="0"/>
                  <a:satOff val="0"/>
                  <a:lumOff val="0"/>
                  <a:alphaOff val="0"/>
                  <a:shade val="48000"/>
                  <a:satMod val="180000"/>
                  <a:lumMod val="94000"/>
                </a:schemeClr>
              </a:gs>
              <a:gs pos="100000">
                <a:schemeClr val="accent3">
                  <a:hueOff val="0"/>
                  <a:satOff val="0"/>
                  <a:lumOff val="0"/>
                  <a:alphaOff val="0"/>
                  <a:shade val="48000"/>
                  <a:satMod val="180000"/>
                  <a:lumMod val="94000"/>
                </a:schemeClr>
              </a:gs>
            </a:gsLst>
            <a:lin ang="4140000" scaled="1"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 smtClean="0">
                <a:solidFill>
                  <a:srgbClr val="000000"/>
                </a:solidFill>
              </a:rPr>
              <a:t>Male sexual violence only occurs in detention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916832"/>
            <a:ext cx="88569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 smtClean="0"/>
              <a:t>EXERCISE</a:t>
            </a:r>
          </a:p>
          <a:p>
            <a:pPr algn="ctr"/>
            <a:r>
              <a:rPr lang="en-GB" sz="2200" dirty="0" smtClean="0"/>
              <a:t>Carefully consider the statements provided by the trainer and whether they are true or false, or somewhere in between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89630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Myths and stereotypes</a:t>
            </a:r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265-266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Understanding Sexual Violence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916832"/>
            <a:ext cx="86409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endParaRPr lang="en-GB" sz="2200" dirty="0" smtClean="0"/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In </a:t>
            </a:r>
            <a:r>
              <a:rPr lang="en-GB" sz="2200" dirty="0" smtClean="0"/>
              <a:t>many contexts, gendered assumptions make it </a:t>
            </a:r>
            <a:r>
              <a:rPr lang="en-GB" sz="2200" dirty="0" smtClean="0">
                <a:solidFill>
                  <a:srgbClr val="0000FF"/>
                </a:solidFill>
              </a:rPr>
              <a:t>difficult</a:t>
            </a:r>
            <a:r>
              <a:rPr lang="en-GB" sz="2200" dirty="0" smtClean="0"/>
              <a:t> for many </a:t>
            </a:r>
            <a:r>
              <a:rPr lang="mr-IN" sz="2200" dirty="0" smtClean="0"/>
              <a:t>–</a:t>
            </a:r>
            <a:r>
              <a:rPr lang="en-GB" sz="2200" dirty="0" smtClean="0"/>
              <a:t> from members of the general population </a:t>
            </a:r>
            <a:r>
              <a:rPr lang="en-GB" sz="2200" dirty="0" smtClean="0">
                <a:solidFill>
                  <a:srgbClr val="000000"/>
                </a:solidFill>
              </a:rPr>
              <a:t>to documenters, </a:t>
            </a:r>
            <a:r>
              <a:rPr lang="en-GB" sz="2200" dirty="0" smtClean="0"/>
              <a:t>prosecutors and judges </a:t>
            </a:r>
            <a:r>
              <a:rPr lang="mr-IN" sz="2200" dirty="0" smtClean="0"/>
              <a:t>–</a:t>
            </a:r>
            <a:r>
              <a:rPr lang="en-GB" sz="2200" dirty="0" smtClean="0"/>
              <a:t> to </a:t>
            </a:r>
            <a:r>
              <a:rPr lang="en-GB" sz="2200" dirty="0" smtClean="0">
                <a:solidFill>
                  <a:srgbClr val="0000FF"/>
                </a:solidFill>
              </a:rPr>
              <a:t>contemplate men as victims </a:t>
            </a:r>
            <a:r>
              <a:rPr lang="en-GB" sz="2200" dirty="0" smtClean="0"/>
              <a:t>of sexual violence</a:t>
            </a: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The </a:t>
            </a:r>
            <a:r>
              <a:rPr lang="en-GB" sz="2200" dirty="0" smtClean="0"/>
              <a:t>misconception is based on the following </a:t>
            </a:r>
            <a:r>
              <a:rPr lang="en-GB" sz="2200" dirty="0" smtClean="0">
                <a:solidFill>
                  <a:srgbClr val="0000FF"/>
                </a:solidFill>
              </a:rPr>
              <a:t>gender stereotypes</a:t>
            </a:r>
            <a:r>
              <a:rPr lang="en-GB" sz="2200" dirty="0" smtClean="0"/>
              <a:t>:</a:t>
            </a:r>
            <a:endParaRPr lang="en-GB" sz="2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79512" y="4149080"/>
            <a:ext cx="8712968" cy="2259508"/>
            <a:chOff x="469970" y="3438106"/>
            <a:chExt cx="8261370" cy="1154800"/>
          </a:xfrm>
          <a:solidFill>
            <a:srgbClr val="BDB4FF"/>
          </a:solidFill>
        </p:grpSpPr>
        <p:sp>
          <p:nvSpPr>
            <p:cNvPr id="13" name="Freeform 12"/>
            <p:cNvSpPr/>
            <p:nvPr/>
          </p:nvSpPr>
          <p:spPr>
            <a:xfrm>
              <a:off x="469970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 smtClean="0">
                  <a:solidFill>
                    <a:srgbClr val="000000"/>
                  </a:solidFill>
                </a:rPr>
                <a:t>Men are naturally aggressive </a:t>
              </a:r>
              <a:r>
                <a:rPr lang="en-IE" sz="2000" dirty="0">
                  <a:solidFill>
                    <a:srgbClr val="000000"/>
                  </a:solidFill>
                </a:rPr>
                <a:t>&amp;</a:t>
              </a:r>
              <a:r>
                <a:rPr lang="en-IE" sz="2000" dirty="0" smtClean="0">
                  <a:solidFill>
                    <a:srgbClr val="000000"/>
                  </a:solidFill>
                </a:rPr>
                <a:t> sexually demanding while women are sexually passive &amp; weak</a:t>
              </a:r>
              <a:r>
                <a:rPr lang="en-IE" sz="2000" b="1" dirty="0" smtClean="0">
                  <a:solidFill>
                    <a:srgbClr val="000000"/>
                  </a:solidFill>
                </a:rPr>
                <a:t> </a:t>
              </a:r>
              <a:endParaRPr lang="nl-NL" sz="20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71601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001783"/>
                <a:satOff val="-4397"/>
                <a:lumOff val="1307"/>
                <a:alphaOff val="0"/>
              </a:schemeClr>
            </a:fillRef>
            <a:effectRef idx="3">
              <a:schemeClr val="accent5">
                <a:hueOff val="1001783"/>
                <a:satOff val="-4397"/>
                <a:lumOff val="130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dirty="0" smtClean="0">
                  <a:solidFill>
                    <a:srgbClr val="000000"/>
                  </a:solidFill>
                </a:rPr>
                <a:t>Rape and sexual violence are primarily motivated by the satisfaction of sexual desire </a:t>
              </a:r>
              <a:endParaRPr lang="en-GB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55577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B4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005349"/>
                <a:satOff val="-13190"/>
                <a:lumOff val="3921"/>
                <a:alphaOff val="0"/>
              </a:schemeClr>
            </a:fillRef>
            <a:effectRef idx="3">
              <a:schemeClr val="accent5">
                <a:hueOff val="3005349"/>
                <a:satOff val="-13190"/>
                <a:lumOff val="39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 smtClean="0">
                  <a:solidFill>
                    <a:srgbClr val="000000"/>
                  </a:solidFill>
                </a:rPr>
                <a:t>Men are strong, in control and invulnerable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6806674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84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>
                  <a:solidFill>
                    <a:schemeClr val="tx1"/>
                  </a:solidFill>
                </a:rPr>
                <a:t>Male sexual victimisation </a:t>
              </a:r>
              <a:r>
                <a:rPr lang="en-GB" sz="2000" dirty="0" smtClean="0">
                  <a:solidFill>
                    <a:schemeClr val="tx1"/>
                  </a:solidFill>
                </a:rPr>
                <a:t>is</a:t>
              </a:r>
              <a:r>
                <a:rPr lang="en-GB" sz="2000" kern="1200" dirty="0" smtClean="0">
                  <a:solidFill>
                    <a:schemeClr val="tx1"/>
                  </a:solidFill>
                </a:rPr>
                <a:t> linked to homosexuality</a:t>
              </a:r>
              <a:endParaRPr lang="en-GB" sz="20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177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267-268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Understanding Sexual Violence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988840"/>
            <a:ext cx="864096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100" dirty="0" smtClean="0"/>
          </a:p>
          <a:p>
            <a:pPr marL="285750" indent="-285750" algn="just">
              <a:buFont typeface="Arial"/>
              <a:buChar char="•"/>
            </a:pPr>
            <a:r>
              <a:rPr lang="en-GB" sz="2100" dirty="0" smtClean="0"/>
              <a:t>Sexual </a:t>
            </a:r>
            <a:r>
              <a:rPr lang="en-GB" sz="2100" dirty="0" smtClean="0"/>
              <a:t>violence against men and boys is </a:t>
            </a:r>
            <a:r>
              <a:rPr lang="en-GB" sz="2100" dirty="0" smtClean="0">
                <a:solidFill>
                  <a:srgbClr val="0000FF"/>
                </a:solidFill>
              </a:rPr>
              <a:t>pervasive</a:t>
            </a:r>
            <a:r>
              <a:rPr lang="en-GB" sz="2100" dirty="0" smtClean="0"/>
              <a:t> and likely to take place </a:t>
            </a:r>
            <a:r>
              <a:rPr lang="en-GB" sz="2100" dirty="0" smtClean="0">
                <a:solidFill>
                  <a:srgbClr val="0000FF"/>
                </a:solidFill>
              </a:rPr>
              <a:t>in most </a:t>
            </a:r>
            <a:r>
              <a:rPr lang="mr-IN" sz="2100" dirty="0" smtClean="0"/>
              <a:t>–</a:t>
            </a:r>
            <a:r>
              <a:rPr lang="en-GB" sz="2100" dirty="0" smtClean="0"/>
              <a:t> if not all </a:t>
            </a:r>
            <a:r>
              <a:rPr lang="mr-IN" sz="2100" dirty="0" smtClean="0"/>
              <a:t>–</a:t>
            </a:r>
            <a:r>
              <a:rPr lang="en-GB" sz="2100" dirty="0" smtClean="0"/>
              <a:t> </a:t>
            </a:r>
            <a:r>
              <a:rPr lang="en-GB" sz="2100" dirty="0" smtClean="0">
                <a:solidFill>
                  <a:srgbClr val="0000FF"/>
                </a:solidFill>
              </a:rPr>
              <a:t>conflict situations </a:t>
            </a:r>
            <a:r>
              <a:rPr lang="en-GB" sz="2100" dirty="0" smtClean="0"/>
              <a:t>where sexual violence is occurring </a:t>
            </a:r>
            <a:r>
              <a:rPr lang="en-GB" sz="2100" dirty="0" smtClean="0"/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n-GB" sz="2100" dirty="0" smtClean="0">
                <a:solidFill>
                  <a:srgbClr val="000000"/>
                </a:solidFill>
              </a:rPr>
              <a:t>To date, in the little research available, it has </a:t>
            </a:r>
            <a:r>
              <a:rPr lang="en-GB" sz="2100" dirty="0" smtClean="0"/>
              <a:t>been documented in at least 25 conflicts around the globe</a:t>
            </a:r>
            <a:endParaRPr lang="en-GB" sz="2100" dirty="0"/>
          </a:p>
          <a:p>
            <a:pPr marL="285750" indent="-285750" algn="just">
              <a:buFont typeface="Arial"/>
              <a:buChar char="•"/>
            </a:pPr>
            <a:r>
              <a:rPr lang="en-GB" sz="2100" dirty="0"/>
              <a:t>C</a:t>
            </a:r>
            <a:r>
              <a:rPr lang="en-GB" sz="2100" dirty="0" smtClean="0"/>
              <a:t>omprehensive </a:t>
            </a:r>
            <a:r>
              <a:rPr lang="en-GB" sz="2100" dirty="0" smtClean="0">
                <a:solidFill>
                  <a:srgbClr val="0000FF"/>
                </a:solidFill>
              </a:rPr>
              <a:t>statistical data </a:t>
            </a:r>
            <a:r>
              <a:rPr lang="en-GB" sz="2100" dirty="0" smtClean="0"/>
              <a:t>regarding its actual prevalence is </a:t>
            </a:r>
            <a:r>
              <a:rPr lang="en-GB" sz="2100" dirty="0" smtClean="0">
                <a:solidFill>
                  <a:srgbClr val="0000FF"/>
                </a:solidFill>
              </a:rPr>
              <a:t>scarce for adult </a:t>
            </a:r>
            <a:r>
              <a:rPr lang="en-GB" sz="2100" dirty="0" smtClean="0"/>
              <a:t>males and almost </a:t>
            </a:r>
            <a:r>
              <a:rPr lang="en-GB" sz="2100" dirty="0" smtClean="0">
                <a:solidFill>
                  <a:srgbClr val="0000FF"/>
                </a:solidFill>
              </a:rPr>
              <a:t>non-existent for boys</a:t>
            </a:r>
          </a:p>
          <a:p>
            <a:pPr algn="just"/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What is the scale of male-directed CARSV?</a:t>
            </a:r>
            <a:endParaRPr lang="en-GB" sz="3600" b="1" dirty="0"/>
          </a:p>
        </p:txBody>
      </p:sp>
      <p:sp>
        <p:nvSpPr>
          <p:cNvPr id="11" name="Flowchart: Alternate Process 22"/>
          <p:cNvSpPr/>
          <p:nvPr/>
        </p:nvSpPr>
        <p:spPr>
          <a:xfrm>
            <a:off x="755576" y="5013176"/>
            <a:ext cx="7776864" cy="1152128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The little research there is however shows that the actual scale of male-directed CARSV is </a:t>
            </a:r>
            <a:r>
              <a:rPr lang="en-GB" sz="2800" b="1" dirty="0" smtClean="0">
                <a:solidFill>
                  <a:schemeClr val="tx1"/>
                </a:solidFill>
              </a:rPr>
              <a:t>much higher </a:t>
            </a:r>
            <a:r>
              <a:rPr lang="en-GB" sz="2200" dirty="0" smtClean="0">
                <a:solidFill>
                  <a:schemeClr val="tx1"/>
                </a:solidFill>
              </a:rPr>
              <a:t>than generally assumed or publicly admitted</a:t>
            </a:r>
            <a:endParaRPr lang="en-GB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8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page 267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Understanding Sexual Violence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988840"/>
            <a:ext cx="86409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 smtClean="0">
                <a:solidFill>
                  <a:srgbClr val="000000"/>
                </a:solidFill>
              </a:rPr>
              <a:t>WHY IS THERE LITTLE STATISTICAL DATA?</a:t>
            </a:r>
            <a:endParaRPr lang="en-GB" sz="2200" b="1" u="sng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What is the scale of male-directed CARSV?</a:t>
            </a:r>
            <a:endParaRPr lang="en-GB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420888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Several </a:t>
            </a:r>
            <a:r>
              <a:rPr lang="en-GB" sz="2200" dirty="0" smtClean="0">
                <a:solidFill>
                  <a:srgbClr val="0000FF"/>
                </a:solidFill>
              </a:rPr>
              <a:t>intersecting factors </a:t>
            </a:r>
            <a:r>
              <a:rPr lang="en-GB" sz="2200" dirty="0" smtClean="0"/>
              <a:t>contribute to this </a:t>
            </a:r>
            <a:r>
              <a:rPr lang="en-GB" sz="2200" dirty="0" smtClean="0">
                <a:solidFill>
                  <a:srgbClr val="0000FF"/>
                </a:solidFill>
              </a:rPr>
              <a:t>statistical vacuum</a:t>
            </a:r>
            <a:r>
              <a:rPr lang="en-GB" sz="2200" dirty="0" smtClean="0"/>
              <a:t>:  </a:t>
            </a:r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56299914"/>
              </p:ext>
            </p:extLst>
          </p:nvPr>
        </p:nvGraphicFramePr>
        <p:xfrm>
          <a:off x="323528" y="2924944"/>
          <a:ext cx="8596064" cy="3422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268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Who can be affected?</a:t>
            </a:r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Protocol, page 268, Module 2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sz="16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2348880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 smtClean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1916832"/>
            <a:ext cx="88924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200" dirty="0" smtClean="0">
                <a:solidFill>
                  <a:srgbClr val="0000FF"/>
                </a:solidFill>
              </a:rPr>
              <a:t>Any man/boy </a:t>
            </a:r>
            <a:r>
              <a:rPr lang="fr-CH" sz="2200" dirty="0" smtClean="0">
                <a:solidFill>
                  <a:srgbClr val="000000"/>
                </a:solidFill>
              </a:rPr>
              <a:t>can be a </a:t>
            </a:r>
            <a:r>
              <a:rPr lang="en-GB" sz="2200" dirty="0" smtClean="0">
                <a:solidFill>
                  <a:srgbClr val="000000"/>
                </a:solidFill>
              </a:rPr>
              <a:t>CARSV victim: civilian</a:t>
            </a:r>
            <a:r>
              <a:rPr lang="fr-CH" sz="2200" dirty="0" smtClean="0">
                <a:solidFill>
                  <a:srgbClr val="000000"/>
                </a:solidFill>
              </a:rPr>
              <a:t>, combatant, old, young </a:t>
            </a:r>
          </a:p>
          <a:p>
            <a:pPr algn="ctr"/>
            <a:r>
              <a:rPr lang="fr-CH" sz="2200" dirty="0">
                <a:solidFill>
                  <a:srgbClr val="000000"/>
                </a:solidFill>
              </a:rPr>
              <a:t>M</a:t>
            </a:r>
            <a:r>
              <a:rPr lang="fr-CH" sz="2200" dirty="0" smtClean="0">
                <a:solidFill>
                  <a:srgbClr val="000000"/>
                </a:solidFill>
              </a:rPr>
              <a:t>ales who are </a:t>
            </a:r>
            <a:r>
              <a:rPr lang="fr-CH" sz="2200" dirty="0" smtClean="0">
                <a:solidFill>
                  <a:srgbClr val="0000FF"/>
                </a:solidFill>
              </a:rPr>
              <a:t>particularly vulnerable</a:t>
            </a:r>
            <a:r>
              <a:rPr lang="fr-CH" sz="2200" dirty="0" smtClean="0">
                <a:solidFill>
                  <a:srgbClr val="000000"/>
                </a:solidFill>
              </a:rPr>
              <a:t> to CARSV may include: </a:t>
            </a:r>
            <a:endParaRPr lang="fr-CH" sz="2200" dirty="0">
              <a:solidFill>
                <a:srgbClr val="000000"/>
              </a:solidFill>
            </a:endParaRPr>
          </a:p>
          <a:p>
            <a:endParaRPr lang="fr-CH" sz="2200" dirty="0">
              <a:solidFill>
                <a:srgbClr val="00000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68260859"/>
              </p:ext>
            </p:extLst>
          </p:nvPr>
        </p:nvGraphicFramePr>
        <p:xfrm>
          <a:off x="107504" y="2636912"/>
          <a:ext cx="9036496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954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16632"/>
            <a:ext cx="8100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Who are the perpetrators of male-directed CARSV?</a:t>
            </a:r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page 268, Module 2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6664" y="52292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2348880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 smtClean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1988840"/>
            <a:ext cx="889248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fr-CH" sz="2200" dirty="0" smtClean="0">
                <a:solidFill>
                  <a:srgbClr val="000000"/>
                </a:solidFill>
              </a:rPr>
              <a:t>Sexual violence, including when directed against men and boys, is mostly committed by </a:t>
            </a:r>
            <a:r>
              <a:rPr lang="fr-CH" sz="2200" dirty="0" smtClean="0">
                <a:solidFill>
                  <a:srgbClr val="0000FF"/>
                </a:solidFill>
              </a:rPr>
              <a:t>men</a:t>
            </a:r>
          </a:p>
          <a:p>
            <a:pPr marL="342900" indent="-342900" algn="just">
              <a:buFont typeface="Arial"/>
              <a:buChar char="•"/>
            </a:pPr>
            <a:endParaRPr lang="fr-CH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fr-CH" sz="2200" dirty="0">
                <a:solidFill>
                  <a:srgbClr val="000000"/>
                </a:solidFill>
              </a:rPr>
              <a:t>Cases of abuse by </a:t>
            </a:r>
            <a:r>
              <a:rPr lang="fr-CH" sz="2200" dirty="0">
                <a:solidFill>
                  <a:srgbClr val="0000FF"/>
                </a:solidFill>
              </a:rPr>
              <a:t>women</a:t>
            </a:r>
            <a:r>
              <a:rPr lang="fr-CH" sz="2200" dirty="0">
                <a:solidFill>
                  <a:srgbClr val="000000"/>
                </a:solidFill>
              </a:rPr>
              <a:t>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fr-CH" sz="2200" dirty="0">
                <a:solidFill>
                  <a:srgbClr val="000000"/>
                </a:solidFill>
              </a:rPr>
              <a:t> </a:t>
            </a:r>
            <a:r>
              <a:rPr lang="fr-CH" sz="2200" dirty="0" smtClean="0">
                <a:solidFill>
                  <a:srgbClr val="000000"/>
                </a:solidFill>
              </a:rPr>
              <a:t>although to a substantially lesser extent  - are </a:t>
            </a:r>
            <a:r>
              <a:rPr lang="fr-CH" sz="2200" dirty="0">
                <a:solidFill>
                  <a:srgbClr val="000000"/>
                </a:solidFill>
              </a:rPr>
              <a:t>known to occur, </a:t>
            </a:r>
            <a:r>
              <a:rPr lang="en-GB" sz="2200" dirty="0" smtClean="0">
                <a:solidFill>
                  <a:srgbClr val="000000"/>
                </a:solidFill>
              </a:rPr>
              <a:t>especially (but not limited to) where perpetrators act in groups (both mixed and same-sex groups)</a:t>
            </a:r>
          </a:p>
          <a:p>
            <a:pPr algn="just"/>
            <a:endParaRPr lang="en-GB" sz="2200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fr-CH" sz="2200" dirty="0" smtClean="0">
                <a:solidFill>
                  <a:srgbClr val="000000"/>
                </a:solidFill>
              </a:rPr>
              <a:t>Most perpetrators belong to </a:t>
            </a:r>
            <a:r>
              <a:rPr lang="fr-CH" sz="2200" dirty="0" smtClean="0">
                <a:solidFill>
                  <a:srgbClr val="0000FF"/>
                </a:solidFill>
              </a:rPr>
              <a:t>armed groups and forces</a:t>
            </a:r>
            <a:r>
              <a:rPr lang="fr-CH" sz="2200" dirty="0" smtClean="0">
                <a:solidFill>
                  <a:srgbClr val="000000"/>
                </a:solidFill>
              </a:rPr>
              <a:t>, including:</a:t>
            </a:r>
          </a:p>
          <a:p>
            <a:pPr algn="just"/>
            <a:r>
              <a:rPr lang="fr-CH" sz="2200" dirty="0">
                <a:solidFill>
                  <a:srgbClr val="0000FF"/>
                </a:solidFill>
              </a:rPr>
              <a:t>	</a:t>
            </a:r>
            <a:endParaRPr lang="fr-CH" sz="22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fr-CH" sz="22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fr-CH" sz="2200" dirty="0" smtClean="0">
              <a:solidFill>
                <a:srgbClr val="00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39552" y="4941168"/>
            <a:ext cx="8136904" cy="1224136"/>
            <a:chOff x="325996" y="3409734"/>
            <a:chExt cx="8419999" cy="1174884"/>
          </a:xfrm>
        </p:grpSpPr>
        <p:sp>
          <p:nvSpPr>
            <p:cNvPr id="13" name="Freeform 12"/>
            <p:cNvSpPr/>
            <p:nvPr/>
          </p:nvSpPr>
          <p:spPr>
            <a:xfrm>
              <a:off x="325996" y="3409735"/>
              <a:ext cx="1958139" cy="1174883"/>
            </a:xfrm>
            <a:custGeom>
              <a:avLst/>
              <a:gdLst>
                <a:gd name="connsiteX0" fmla="*/ 0 w 1958139"/>
                <a:gd name="connsiteY0" fmla="*/ 0 h 1174883"/>
                <a:gd name="connsiteX1" fmla="*/ 1958139 w 1958139"/>
                <a:gd name="connsiteY1" fmla="*/ 0 h 1174883"/>
                <a:gd name="connsiteX2" fmla="*/ 1958139 w 1958139"/>
                <a:gd name="connsiteY2" fmla="*/ 1174883 h 1174883"/>
                <a:gd name="connsiteX3" fmla="*/ 0 w 1958139"/>
                <a:gd name="connsiteY3" fmla="*/ 1174883 h 1174883"/>
                <a:gd name="connsiteX4" fmla="*/ 0 w 1958139"/>
                <a:gd name="connsiteY4" fmla="*/ 0 h 117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8139" h="1174883">
                  <a:moveTo>
                    <a:pt x="0" y="0"/>
                  </a:moveTo>
                  <a:lnTo>
                    <a:pt x="1958139" y="0"/>
                  </a:lnTo>
                  <a:lnTo>
                    <a:pt x="1958139" y="1174883"/>
                  </a:lnTo>
                  <a:lnTo>
                    <a:pt x="0" y="11748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9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000" dirty="0" smtClean="0">
                  <a:solidFill>
                    <a:schemeClr val="tx1"/>
                  </a:solidFill>
                </a:rPr>
                <a:t>Members of the official </a:t>
              </a:r>
              <a:r>
                <a:rPr lang="en-GB" sz="2000" dirty="0" smtClean="0">
                  <a:solidFill>
                    <a:schemeClr val="tx1"/>
                  </a:solidFill>
                </a:rPr>
                <a:t>army</a:t>
              </a:r>
              <a:endParaRPr lang="en-GB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479949" y="3409734"/>
              <a:ext cx="1958139" cy="1174883"/>
            </a:xfrm>
            <a:custGeom>
              <a:avLst/>
              <a:gdLst>
                <a:gd name="connsiteX0" fmla="*/ 0 w 1958139"/>
                <a:gd name="connsiteY0" fmla="*/ 0 h 1174883"/>
                <a:gd name="connsiteX1" fmla="*/ 1958139 w 1958139"/>
                <a:gd name="connsiteY1" fmla="*/ 0 h 1174883"/>
                <a:gd name="connsiteX2" fmla="*/ 1958139 w 1958139"/>
                <a:gd name="connsiteY2" fmla="*/ 1174883 h 1174883"/>
                <a:gd name="connsiteX3" fmla="*/ 0 w 1958139"/>
                <a:gd name="connsiteY3" fmla="*/ 1174883 h 1174883"/>
                <a:gd name="connsiteX4" fmla="*/ 0 w 1958139"/>
                <a:gd name="connsiteY4" fmla="*/ 0 h 117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8139" h="1174883">
                  <a:moveTo>
                    <a:pt x="0" y="0"/>
                  </a:moveTo>
                  <a:lnTo>
                    <a:pt x="1958139" y="0"/>
                  </a:lnTo>
                  <a:lnTo>
                    <a:pt x="1958139" y="1174883"/>
                  </a:lnTo>
                  <a:lnTo>
                    <a:pt x="0" y="11748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685719"/>
                <a:satOff val="-1897"/>
                <a:lumOff val="1177"/>
                <a:alphaOff val="0"/>
              </a:schemeClr>
            </a:fillRef>
            <a:effectRef idx="3">
              <a:schemeClr val="accent4">
                <a:hueOff val="-685719"/>
                <a:satOff val="-1897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E" sz="2000" kern="1200" dirty="0" smtClean="0">
                  <a:solidFill>
                    <a:srgbClr val="000000"/>
                  </a:solidFill>
                </a:rPr>
                <a:t>Members of militia groups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4633902" y="3409734"/>
              <a:ext cx="1958139" cy="1174883"/>
            </a:xfrm>
            <a:custGeom>
              <a:avLst/>
              <a:gdLst>
                <a:gd name="connsiteX0" fmla="*/ 0 w 1958139"/>
                <a:gd name="connsiteY0" fmla="*/ 0 h 1174883"/>
                <a:gd name="connsiteX1" fmla="*/ 1958139 w 1958139"/>
                <a:gd name="connsiteY1" fmla="*/ 0 h 1174883"/>
                <a:gd name="connsiteX2" fmla="*/ 1958139 w 1958139"/>
                <a:gd name="connsiteY2" fmla="*/ 1174883 h 1174883"/>
                <a:gd name="connsiteX3" fmla="*/ 0 w 1958139"/>
                <a:gd name="connsiteY3" fmla="*/ 1174883 h 1174883"/>
                <a:gd name="connsiteX4" fmla="*/ 0 w 1958139"/>
                <a:gd name="connsiteY4" fmla="*/ 0 h 117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8139" h="1174883">
                  <a:moveTo>
                    <a:pt x="0" y="0"/>
                  </a:moveTo>
                  <a:lnTo>
                    <a:pt x="1958139" y="0"/>
                  </a:lnTo>
                  <a:lnTo>
                    <a:pt x="1958139" y="1174883"/>
                  </a:lnTo>
                  <a:lnTo>
                    <a:pt x="0" y="11748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4ACD7"/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371437"/>
                <a:satOff val="-3793"/>
                <a:lumOff val="2353"/>
                <a:alphaOff val="0"/>
              </a:schemeClr>
            </a:fillRef>
            <a:effectRef idx="3">
              <a:schemeClr val="accent4">
                <a:hueOff val="-1371437"/>
                <a:satOff val="-3793"/>
                <a:lumOff val="2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800" tIns="60960" rIns="4680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 smtClean="0">
                  <a:solidFill>
                    <a:srgbClr val="000000"/>
                  </a:solidFill>
                </a:rPr>
                <a:t>Police and prison staff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787856" y="3409734"/>
              <a:ext cx="1958139" cy="1174883"/>
            </a:xfrm>
            <a:custGeom>
              <a:avLst/>
              <a:gdLst>
                <a:gd name="connsiteX0" fmla="*/ 0 w 1958139"/>
                <a:gd name="connsiteY0" fmla="*/ 0 h 1174883"/>
                <a:gd name="connsiteX1" fmla="*/ 1958139 w 1958139"/>
                <a:gd name="connsiteY1" fmla="*/ 0 h 1174883"/>
                <a:gd name="connsiteX2" fmla="*/ 1958139 w 1958139"/>
                <a:gd name="connsiteY2" fmla="*/ 1174883 h 1174883"/>
                <a:gd name="connsiteX3" fmla="*/ 0 w 1958139"/>
                <a:gd name="connsiteY3" fmla="*/ 1174883 h 1174883"/>
                <a:gd name="connsiteX4" fmla="*/ 0 w 1958139"/>
                <a:gd name="connsiteY4" fmla="*/ 0 h 117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8139" h="1174883">
                  <a:moveTo>
                    <a:pt x="0" y="0"/>
                  </a:moveTo>
                  <a:lnTo>
                    <a:pt x="1958139" y="0"/>
                  </a:lnTo>
                  <a:lnTo>
                    <a:pt x="1958139" y="1174883"/>
                  </a:lnTo>
                  <a:lnTo>
                    <a:pt x="0" y="11748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ADEF"/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 smtClean="0">
                  <a:solidFill>
                    <a:srgbClr val="000000"/>
                  </a:solidFill>
                </a:rPr>
                <a:t>Peacekeepers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892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Where does male-directed CARSV take place?</a:t>
            </a:r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9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page 268, Module 2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7664" y="2060848"/>
            <a:ext cx="72728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00FF"/>
                </a:solidFill>
              </a:rPr>
              <a:t>Places of detention </a:t>
            </a:r>
            <a:r>
              <a:rPr lang="en-GB" sz="2200" dirty="0"/>
              <a:t>and other situations where </a:t>
            </a:r>
            <a:r>
              <a:rPr lang="en-GB" sz="2200" dirty="0">
                <a:solidFill>
                  <a:srgbClr val="0000FF"/>
                </a:solidFill>
              </a:rPr>
              <a:t>power </a:t>
            </a:r>
            <a:r>
              <a:rPr lang="en-GB" sz="2200" dirty="0"/>
              <a:t>can be </a:t>
            </a:r>
            <a:r>
              <a:rPr lang="en-GB" sz="2200" dirty="0">
                <a:solidFill>
                  <a:srgbClr val="0000FF"/>
                </a:solidFill>
              </a:rPr>
              <a:t>exercised with impunity </a:t>
            </a:r>
            <a:r>
              <a:rPr lang="en-GB" sz="2200" dirty="0"/>
              <a:t>are indicators</a:t>
            </a:r>
            <a:r>
              <a:rPr lang="en-GB" sz="2200" b="1" dirty="0"/>
              <a:t> </a:t>
            </a:r>
            <a:r>
              <a:rPr lang="en-GB" sz="2200" dirty="0"/>
              <a:t>that sexual </a:t>
            </a:r>
            <a:r>
              <a:rPr lang="en-GB" sz="2200" dirty="0" smtClean="0"/>
              <a:t>violence, including against males, may </a:t>
            </a:r>
            <a:r>
              <a:rPr lang="en-GB" sz="2200" dirty="0"/>
              <a:t>be </a:t>
            </a:r>
            <a:r>
              <a:rPr lang="en-GB" sz="2200" dirty="0" smtClean="0"/>
              <a:t>occurring </a:t>
            </a:r>
            <a:r>
              <a:rPr lang="mr-IN" sz="2200" dirty="0" smtClean="0"/>
              <a:t>–</a:t>
            </a:r>
            <a:r>
              <a:rPr lang="en-GB" sz="2200" dirty="0" smtClean="0"/>
              <a:t> typical settings may include:</a:t>
            </a:r>
            <a:endParaRPr lang="en-GB" sz="22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179512" y="3645024"/>
            <a:ext cx="8623920" cy="2489010"/>
            <a:chOff x="180107" y="2076599"/>
            <a:chExt cx="8620272" cy="2728318"/>
          </a:xfrm>
        </p:grpSpPr>
        <p:sp>
          <p:nvSpPr>
            <p:cNvPr id="13" name="Freeform 12"/>
            <p:cNvSpPr/>
            <p:nvPr/>
          </p:nvSpPr>
          <p:spPr>
            <a:xfrm>
              <a:off x="180107" y="2076599"/>
              <a:ext cx="2378082" cy="1251843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 smtClean="0">
                  <a:solidFill>
                    <a:srgbClr val="000000"/>
                  </a:solidFill>
                </a:rPr>
                <a:t>Police custody/ prisons 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393687" y="2076599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858671"/>
                <a:satOff val="-3769"/>
                <a:lumOff val="1120"/>
                <a:alphaOff val="0"/>
              </a:schemeClr>
            </a:fillRef>
            <a:effectRef idx="3">
              <a:schemeClr val="accent5">
                <a:hueOff val="858671"/>
                <a:satOff val="-3769"/>
                <a:lumOff val="112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 smtClean="0">
                  <a:solidFill>
                    <a:srgbClr val="000000"/>
                  </a:solidFill>
                </a:rPr>
                <a:t>Refugee camps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6393029" y="2076599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717343"/>
                <a:satOff val="-7537"/>
                <a:lumOff val="2241"/>
                <a:alphaOff val="0"/>
              </a:schemeClr>
            </a:fillRef>
            <a:effectRef idx="3">
              <a:schemeClr val="accent5">
                <a:hueOff val="1717343"/>
                <a:satOff val="-7537"/>
                <a:lumOff val="224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 smtClean="0">
                  <a:solidFill>
                    <a:srgbClr val="000000"/>
                  </a:solidFill>
                </a:rPr>
                <a:t>Immigration detention centres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180107" y="3553074"/>
              <a:ext cx="2378082" cy="1251843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434685"/>
                <a:satOff val="-15074"/>
                <a:lumOff val="4482"/>
                <a:alphaOff val="0"/>
              </a:schemeClr>
            </a:fillRef>
            <a:effectRef idx="3">
              <a:schemeClr val="accent5">
                <a:hueOff val="3434685"/>
                <a:satOff val="-15074"/>
                <a:lumOff val="44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 smtClean="0">
                  <a:solidFill>
                    <a:srgbClr val="000000"/>
                  </a:solidFill>
                </a:rPr>
                <a:t>Military camps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6422297" y="3553074"/>
              <a:ext cx="2378082" cy="1251843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152028"/>
                <a:satOff val="-22611"/>
                <a:lumOff val="6723"/>
                <a:alphaOff val="0"/>
              </a:schemeClr>
            </a:fillRef>
            <a:effectRef idx="3">
              <a:schemeClr val="accent5">
                <a:hueOff val="5152028"/>
                <a:satOff val="-22611"/>
                <a:lumOff val="672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0" tIns="251908" rIns="360000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kern="1200" dirty="0" smtClean="0">
                  <a:solidFill>
                    <a:srgbClr val="000000"/>
                  </a:solidFill>
                </a:rPr>
                <a:t>People’s own homes</a:t>
              </a:r>
              <a:endParaRPr lang="en-GB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3446369" y="3553074"/>
              <a:ext cx="2378082" cy="1251843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 smtClean="0">
                  <a:solidFill>
                    <a:srgbClr val="000000"/>
                  </a:solidFill>
                </a:rPr>
                <a:t>Military training centres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</p:grpSp>
      <p:pic>
        <p:nvPicPr>
          <p:cNvPr id="11" name="Picture 10" descr="vectorstock_810279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88840"/>
            <a:ext cx="1451653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78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81248</TotalTime>
  <Words>2585</Words>
  <PresentationFormat>On-screen Show (4:3)</PresentationFormat>
  <Paragraphs>352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(Headings)</vt:lpstr>
      <vt:lpstr>Calibri</vt:lpstr>
      <vt:lpstr>Candara</vt:lpstr>
      <vt:lpstr>Mangal</vt:lpstr>
      <vt:lpstr>Times New Roman</vt:lpstr>
      <vt:lpstr>Wingdings</vt:lpstr>
      <vt:lpstr>IICI Powerpoint template</vt:lpstr>
      <vt:lpstr>Module 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What is the impact of  CARSV  on male victims?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IICI</dc:creator>
  <cp:lastPrinted>2018-02-19T15:17:47Z</cp:lastPrinted>
  <dcterms:created xsi:type="dcterms:W3CDTF">2012-04-10T06:25:38Z</dcterms:created>
  <dcterms:modified xsi:type="dcterms:W3CDTF">2018-05-10T12:09:49Z</dcterms:modified>
</cp:coreProperties>
</file>