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3"/>
  </p:notesMasterIdLst>
  <p:handoutMasterIdLst>
    <p:handoutMasterId r:id="rId24"/>
  </p:handoutMasterIdLst>
  <p:sldIdLst>
    <p:sldId id="281" r:id="rId2"/>
    <p:sldId id="279" r:id="rId3"/>
    <p:sldId id="303" r:id="rId4"/>
    <p:sldId id="282" r:id="rId5"/>
    <p:sldId id="283" r:id="rId6"/>
    <p:sldId id="285" r:id="rId7"/>
    <p:sldId id="286" r:id="rId8"/>
    <p:sldId id="289" r:id="rId9"/>
    <p:sldId id="297" r:id="rId10"/>
    <p:sldId id="290" r:id="rId11"/>
    <p:sldId id="291" r:id="rId12"/>
    <p:sldId id="293" r:id="rId13"/>
    <p:sldId id="304" r:id="rId14"/>
    <p:sldId id="294" r:id="rId15"/>
    <p:sldId id="295" r:id="rId16"/>
    <p:sldId id="296" r:id="rId17"/>
    <p:sldId id="292" r:id="rId18"/>
    <p:sldId id="305" r:id="rId19"/>
    <p:sldId id="300" r:id="rId20"/>
    <p:sldId id="301" r:id="rId21"/>
    <p:sldId id="302" r:id="rId2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FF8"/>
    <a:srgbClr val="71B4C5"/>
    <a:srgbClr val="7685BF"/>
    <a:srgbClr val="A6A5F4"/>
    <a:srgbClr val="7B8EB6"/>
    <a:srgbClr val="9BCAF8"/>
    <a:srgbClr val="3109FF"/>
    <a:srgbClr val="2611FF"/>
    <a:srgbClr val="CC99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4055" autoAdjust="0"/>
  </p:normalViewPr>
  <p:slideViewPr>
    <p:cSldViewPr>
      <p:cViewPr varScale="1">
        <p:scale>
          <a:sx n="46" d="100"/>
          <a:sy n="46" d="100"/>
        </p:scale>
        <p:origin x="17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US" sz="3200" dirty="0"/>
            <a:t>Explain what sexual </a:t>
          </a:r>
          <a:r>
            <a:rPr lang="en-US" sz="3200" dirty="0" smtClean="0"/>
            <a:t>violence and </a:t>
          </a:r>
          <a:r>
            <a:rPr lang="en-US" sz="3200" dirty="0"/>
            <a:t>gender-based violence </a:t>
          </a:r>
          <a:r>
            <a:rPr lang="en-US" sz="3200" dirty="0" smtClean="0"/>
            <a:t>mean</a:t>
          </a:r>
          <a:endParaRPr lang="en-US" sz="3200" dirty="0"/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89FBDBBB-83A2-FA4A-96AD-9113FC0E2170}">
      <dgm:prSet phldrT="[Text]" custT="1"/>
      <dgm:spPr/>
      <dgm:t>
        <a:bodyPr/>
        <a:lstStyle/>
        <a:p>
          <a:r>
            <a:rPr lang="en-GB" sz="3200" noProof="0" dirty="0" smtClean="0"/>
            <a:t>Recognise </a:t>
          </a:r>
          <a:r>
            <a:rPr lang="en-US" sz="3200" dirty="0" smtClean="0"/>
            <a:t>the </a:t>
          </a:r>
          <a:r>
            <a:rPr lang="en-US" sz="3200" dirty="0"/>
            <a:t>harm caused by sexual violence and associated stereotypes</a:t>
          </a:r>
        </a:p>
      </dgm:t>
    </dgm:pt>
    <dgm:pt modelId="{EB7129E3-38D1-534F-B2EC-A6DE0E5A7A4E}" type="parTrans" cxnId="{851EF362-C945-5548-B467-1F819B3DA972}">
      <dgm:prSet/>
      <dgm:spPr/>
      <dgm:t>
        <a:bodyPr/>
        <a:lstStyle/>
        <a:p>
          <a:endParaRPr lang="en-US"/>
        </a:p>
      </dgm:t>
    </dgm:pt>
    <dgm:pt modelId="{0A0D26FD-7B8D-9040-9018-BF2B8393F83B}" type="sibTrans" cxnId="{851EF362-C945-5548-B467-1F819B3DA972}">
      <dgm:prSet/>
      <dgm:spPr/>
      <dgm:t>
        <a:bodyPr/>
        <a:lstStyle/>
        <a:p>
          <a:endParaRPr lang="en-US"/>
        </a:p>
      </dgm:t>
    </dgm:pt>
    <dgm:pt modelId="{17D71A6B-B454-B349-B0B6-E942832D67DF}">
      <dgm:prSet phldrT="[Text]" custT="1"/>
      <dgm:spPr/>
      <dgm:t>
        <a:bodyPr/>
        <a:lstStyle/>
        <a:p>
          <a:r>
            <a:rPr lang="en-US" sz="3200" dirty="0"/>
            <a:t>Identify forms, patterns and potential victims of sexual violence</a:t>
          </a:r>
        </a:p>
      </dgm:t>
    </dgm:pt>
    <dgm:pt modelId="{C30D738A-CA51-4B47-952A-7F8ED9CEBD1F}" type="parTrans" cxnId="{16CA7D58-0FC0-A34D-985F-A78381221064}">
      <dgm:prSet/>
      <dgm:spPr/>
      <dgm:t>
        <a:bodyPr/>
        <a:lstStyle/>
        <a:p>
          <a:endParaRPr lang="en-US"/>
        </a:p>
      </dgm:t>
    </dgm:pt>
    <dgm:pt modelId="{69D912EE-021B-1247-A4C9-25C73A5148E8}" type="sibTrans" cxnId="{16CA7D58-0FC0-A34D-985F-A78381221064}">
      <dgm:prSet/>
      <dgm:spPr/>
      <dgm:t>
        <a:bodyPr/>
        <a:lstStyle/>
        <a:p>
          <a:endParaRPr lang="en-US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9FBAB5A0-DCD1-4C4A-AA62-6AE14A987941}" type="pres">
      <dgm:prSet presAssocID="{17D71A6B-B454-B349-B0B6-E942832D67D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A86C9-8E13-5C4C-B1CA-52CD3ECAF8BB}" type="pres">
      <dgm:prSet presAssocID="{69D912EE-021B-1247-A4C9-25C73A5148E8}" presName="spacer" presStyleCnt="0"/>
      <dgm:spPr/>
    </dgm:pt>
    <dgm:pt modelId="{7028C0EC-2381-5449-93FB-554D3B5F71E2}" type="pres">
      <dgm:prSet presAssocID="{89FBDBBB-83A2-FA4A-96AD-9113FC0E217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DE770F-0F16-424E-A9B1-42C62DBE0AD5}" type="presOf" srcId="{8A1DAD83-92A2-F44F-BB49-8CE29989EBFD}" destId="{8A31ACF3-DDD7-3642-8380-07A79243BF07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650F7711-A77B-E645-9E53-7E9C98466B07}" type="presOf" srcId="{89FBDBBB-83A2-FA4A-96AD-9113FC0E2170}" destId="{7028C0EC-2381-5449-93FB-554D3B5F71E2}" srcOrd="0" destOrd="0" presId="urn:microsoft.com/office/officeart/2005/8/layout/vList2"/>
    <dgm:cxn modelId="{9C1F1B52-1EFA-724B-872E-EBCB54DD2EB1}" type="presOf" srcId="{17D71A6B-B454-B349-B0B6-E942832D67DF}" destId="{9FBAB5A0-DCD1-4C4A-AA62-6AE14A987941}" srcOrd="0" destOrd="0" presId="urn:microsoft.com/office/officeart/2005/8/layout/vList2"/>
    <dgm:cxn modelId="{851EF362-C945-5548-B467-1F819B3DA972}" srcId="{AF58B104-90D0-7C4E-88F3-3C91887B0204}" destId="{89FBDBBB-83A2-FA4A-96AD-9113FC0E2170}" srcOrd="2" destOrd="0" parTransId="{EB7129E3-38D1-534F-B2EC-A6DE0E5A7A4E}" sibTransId="{0A0D26FD-7B8D-9040-9018-BF2B8393F83B}"/>
    <dgm:cxn modelId="{0F000876-06D7-6540-87E4-EB8F2DBB4C09}" type="presOf" srcId="{AF58B104-90D0-7C4E-88F3-3C91887B0204}" destId="{7D1A884F-0458-884B-9AC6-061EA8E16002}" srcOrd="0" destOrd="0" presId="urn:microsoft.com/office/officeart/2005/8/layout/vList2"/>
    <dgm:cxn modelId="{16CA7D58-0FC0-A34D-985F-A78381221064}" srcId="{AF58B104-90D0-7C4E-88F3-3C91887B0204}" destId="{17D71A6B-B454-B349-B0B6-E942832D67DF}" srcOrd="1" destOrd="0" parTransId="{C30D738A-CA51-4B47-952A-7F8ED9CEBD1F}" sibTransId="{69D912EE-021B-1247-A4C9-25C73A5148E8}"/>
    <dgm:cxn modelId="{3F503C18-27AC-5944-B43E-6D1E505C8FF3}" type="presParOf" srcId="{7D1A884F-0458-884B-9AC6-061EA8E16002}" destId="{8A31ACF3-DDD7-3642-8380-07A79243BF07}" srcOrd="0" destOrd="0" presId="urn:microsoft.com/office/officeart/2005/8/layout/vList2"/>
    <dgm:cxn modelId="{96918931-514E-204C-9F84-9735E2379E07}" type="presParOf" srcId="{7D1A884F-0458-884B-9AC6-061EA8E16002}" destId="{F6032BB9-B179-3E4F-8540-A7EDA6589A6E}" srcOrd="1" destOrd="0" presId="urn:microsoft.com/office/officeart/2005/8/layout/vList2"/>
    <dgm:cxn modelId="{18781B0A-3E1B-D249-9257-C0A0E42B997C}" type="presParOf" srcId="{7D1A884F-0458-884B-9AC6-061EA8E16002}" destId="{9FBAB5A0-DCD1-4C4A-AA62-6AE14A987941}" srcOrd="2" destOrd="0" presId="urn:microsoft.com/office/officeart/2005/8/layout/vList2"/>
    <dgm:cxn modelId="{F25F91B0-3B4D-DD42-B002-042C2F040D23}" type="presParOf" srcId="{7D1A884F-0458-884B-9AC6-061EA8E16002}" destId="{AF7A86C9-8E13-5C4C-B1CA-52CD3ECAF8BB}" srcOrd="3" destOrd="0" presId="urn:microsoft.com/office/officeart/2005/8/layout/vList2"/>
    <dgm:cxn modelId="{885F0628-592C-764C-87F9-AED380271722}" type="presParOf" srcId="{7D1A884F-0458-884B-9AC6-061EA8E16002}" destId="{7028C0EC-2381-5449-93FB-554D3B5F71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44ABEB-E427-1744-AA12-F8FD3B4CD8FF}" type="doc">
      <dgm:prSet loTypeId="urn:microsoft.com/office/officeart/2005/8/layout/venn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70EFB16-46DA-0C4A-92EE-1A5D655C523F}">
      <dgm:prSet phldrT="[Text]" custT="1"/>
      <dgm:spPr/>
      <dgm:t>
        <a:bodyPr/>
        <a:lstStyle/>
        <a:p>
          <a:r>
            <a:rPr lang="en-US" sz="2000" b="1" dirty="0"/>
            <a:t>GBV</a:t>
          </a:r>
        </a:p>
      </dgm:t>
    </dgm:pt>
    <dgm:pt modelId="{9B6DCCED-CD8C-AB44-9CDC-6D81452B04E1}" type="parTrans" cxnId="{87ACB9E1-8DC2-7D42-A832-BB0D9214EF32}">
      <dgm:prSet/>
      <dgm:spPr/>
      <dgm:t>
        <a:bodyPr/>
        <a:lstStyle/>
        <a:p>
          <a:endParaRPr lang="en-US"/>
        </a:p>
      </dgm:t>
    </dgm:pt>
    <dgm:pt modelId="{1A7ADA1D-E1BD-E149-B8EE-4E69D7F729D5}" type="sibTrans" cxnId="{87ACB9E1-8DC2-7D42-A832-BB0D9214EF32}">
      <dgm:prSet/>
      <dgm:spPr/>
      <dgm:t>
        <a:bodyPr/>
        <a:lstStyle/>
        <a:p>
          <a:endParaRPr lang="en-US"/>
        </a:p>
      </dgm:t>
    </dgm:pt>
    <dgm:pt modelId="{55C41CE9-39A0-A747-9942-AF01AFE5EF1A}">
      <dgm:prSet phldrT="[Text]" custT="1"/>
      <dgm:spPr/>
      <dgm:t>
        <a:bodyPr/>
        <a:lstStyle/>
        <a:p>
          <a:r>
            <a:rPr lang="en-US" sz="2000" b="1" dirty="0"/>
            <a:t>SV</a:t>
          </a:r>
        </a:p>
      </dgm:t>
    </dgm:pt>
    <dgm:pt modelId="{E72AF129-D3ED-CF4D-A529-A3A44AF2C4C1}" type="sibTrans" cxnId="{E69B6715-565F-3F46-B76D-E61B486A5167}">
      <dgm:prSet/>
      <dgm:spPr/>
      <dgm:t>
        <a:bodyPr/>
        <a:lstStyle/>
        <a:p>
          <a:endParaRPr lang="en-US"/>
        </a:p>
      </dgm:t>
    </dgm:pt>
    <dgm:pt modelId="{B1EDFB8B-ACB1-5A48-86BB-1C3DBE2FDB5E}" type="parTrans" cxnId="{E69B6715-565F-3F46-B76D-E61B486A5167}">
      <dgm:prSet/>
      <dgm:spPr/>
      <dgm:t>
        <a:bodyPr/>
        <a:lstStyle/>
        <a:p>
          <a:endParaRPr lang="en-US"/>
        </a:p>
      </dgm:t>
    </dgm:pt>
    <dgm:pt modelId="{A3BDBCA8-60A8-EC48-B43F-67C94994A0CC}" type="pres">
      <dgm:prSet presAssocID="{6244ABEB-E427-1744-AA12-F8FD3B4CD8F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EBB61-AE38-8847-BE41-29B7509CC271}" type="pres">
      <dgm:prSet presAssocID="{6244ABEB-E427-1744-AA12-F8FD3B4CD8FF}" presName="comp1" presStyleCnt="0"/>
      <dgm:spPr/>
    </dgm:pt>
    <dgm:pt modelId="{2DA369A1-C549-5F44-81D6-48199B727F64}" type="pres">
      <dgm:prSet presAssocID="{6244ABEB-E427-1744-AA12-F8FD3B4CD8FF}" presName="circle1" presStyleLbl="node1" presStyleIdx="0" presStyleCnt="2"/>
      <dgm:spPr/>
      <dgm:t>
        <a:bodyPr/>
        <a:lstStyle/>
        <a:p>
          <a:endParaRPr lang="en-US"/>
        </a:p>
      </dgm:t>
    </dgm:pt>
    <dgm:pt modelId="{2560C12B-62E8-8B48-82F4-8F4C770A5940}" type="pres">
      <dgm:prSet presAssocID="{6244ABEB-E427-1744-AA12-F8FD3B4CD8FF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111B1-8726-D047-83F3-F2527EE88F86}" type="pres">
      <dgm:prSet presAssocID="{6244ABEB-E427-1744-AA12-F8FD3B4CD8FF}" presName="comp2" presStyleCnt="0"/>
      <dgm:spPr/>
    </dgm:pt>
    <dgm:pt modelId="{41F92D63-D670-9149-ACB2-9D0570E9C9C2}" type="pres">
      <dgm:prSet presAssocID="{6244ABEB-E427-1744-AA12-F8FD3B4CD8FF}" presName="circle2" presStyleLbl="node1" presStyleIdx="1" presStyleCnt="2"/>
      <dgm:spPr/>
      <dgm:t>
        <a:bodyPr/>
        <a:lstStyle/>
        <a:p>
          <a:endParaRPr lang="en-US"/>
        </a:p>
      </dgm:t>
    </dgm:pt>
    <dgm:pt modelId="{C454E977-0689-C84F-B493-6C4B2390B8C3}" type="pres">
      <dgm:prSet presAssocID="{6244ABEB-E427-1744-AA12-F8FD3B4CD8FF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D50039-B59C-5741-8AD2-9DDA39AF8D76}" type="presOf" srcId="{A70EFB16-46DA-0C4A-92EE-1A5D655C523F}" destId="{2DA369A1-C549-5F44-81D6-48199B727F64}" srcOrd="0" destOrd="0" presId="urn:microsoft.com/office/officeart/2005/8/layout/venn2"/>
    <dgm:cxn modelId="{3508E504-4676-454E-BA59-3B36138DDD28}" type="presOf" srcId="{6244ABEB-E427-1744-AA12-F8FD3B4CD8FF}" destId="{A3BDBCA8-60A8-EC48-B43F-67C94994A0CC}" srcOrd="0" destOrd="0" presId="urn:microsoft.com/office/officeart/2005/8/layout/venn2"/>
    <dgm:cxn modelId="{E9CBF157-79CA-5D42-B207-0BEA3D5386E4}" type="presOf" srcId="{55C41CE9-39A0-A747-9942-AF01AFE5EF1A}" destId="{41F92D63-D670-9149-ACB2-9D0570E9C9C2}" srcOrd="0" destOrd="0" presId="urn:microsoft.com/office/officeart/2005/8/layout/venn2"/>
    <dgm:cxn modelId="{E69B6715-565F-3F46-B76D-E61B486A5167}" srcId="{6244ABEB-E427-1744-AA12-F8FD3B4CD8FF}" destId="{55C41CE9-39A0-A747-9942-AF01AFE5EF1A}" srcOrd="1" destOrd="0" parTransId="{B1EDFB8B-ACB1-5A48-86BB-1C3DBE2FDB5E}" sibTransId="{E72AF129-D3ED-CF4D-A529-A3A44AF2C4C1}"/>
    <dgm:cxn modelId="{87ACB9E1-8DC2-7D42-A832-BB0D9214EF32}" srcId="{6244ABEB-E427-1744-AA12-F8FD3B4CD8FF}" destId="{A70EFB16-46DA-0C4A-92EE-1A5D655C523F}" srcOrd="0" destOrd="0" parTransId="{9B6DCCED-CD8C-AB44-9CDC-6D81452B04E1}" sibTransId="{1A7ADA1D-E1BD-E149-B8EE-4E69D7F729D5}"/>
    <dgm:cxn modelId="{3377C90E-9DCB-1345-845A-797D6C2DF2DC}" type="presOf" srcId="{55C41CE9-39A0-A747-9942-AF01AFE5EF1A}" destId="{C454E977-0689-C84F-B493-6C4B2390B8C3}" srcOrd="1" destOrd="0" presId="urn:microsoft.com/office/officeart/2005/8/layout/venn2"/>
    <dgm:cxn modelId="{DAB6A042-42B4-3247-947C-4E0DBED1D9CF}" type="presOf" srcId="{A70EFB16-46DA-0C4A-92EE-1A5D655C523F}" destId="{2560C12B-62E8-8B48-82F4-8F4C770A5940}" srcOrd="1" destOrd="0" presId="urn:microsoft.com/office/officeart/2005/8/layout/venn2"/>
    <dgm:cxn modelId="{84318F91-39C1-9741-8B00-4B8CB76D7A8D}" type="presParOf" srcId="{A3BDBCA8-60A8-EC48-B43F-67C94994A0CC}" destId="{820EBB61-AE38-8847-BE41-29B7509CC271}" srcOrd="0" destOrd="0" presId="urn:microsoft.com/office/officeart/2005/8/layout/venn2"/>
    <dgm:cxn modelId="{5A560571-732F-2E42-9ADD-F468FCCF0A41}" type="presParOf" srcId="{820EBB61-AE38-8847-BE41-29B7509CC271}" destId="{2DA369A1-C549-5F44-81D6-48199B727F64}" srcOrd="0" destOrd="0" presId="urn:microsoft.com/office/officeart/2005/8/layout/venn2"/>
    <dgm:cxn modelId="{F102A155-4A22-0141-9D3C-54F5929118E3}" type="presParOf" srcId="{820EBB61-AE38-8847-BE41-29B7509CC271}" destId="{2560C12B-62E8-8B48-82F4-8F4C770A5940}" srcOrd="1" destOrd="0" presId="urn:microsoft.com/office/officeart/2005/8/layout/venn2"/>
    <dgm:cxn modelId="{26C1DAFB-C2CC-3D48-98F8-7D6744CAC724}" type="presParOf" srcId="{A3BDBCA8-60A8-EC48-B43F-67C94994A0CC}" destId="{D98111B1-8726-D047-83F3-F2527EE88F86}" srcOrd="1" destOrd="0" presId="urn:microsoft.com/office/officeart/2005/8/layout/venn2"/>
    <dgm:cxn modelId="{7F08BA4F-B243-D541-83B4-8C65F02E93FE}" type="presParOf" srcId="{D98111B1-8726-D047-83F3-F2527EE88F86}" destId="{41F92D63-D670-9149-ACB2-9D0570E9C9C2}" srcOrd="0" destOrd="0" presId="urn:microsoft.com/office/officeart/2005/8/layout/venn2"/>
    <dgm:cxn modelId="{2E5F86A7-E7CC-4949-B156-553E9095BAA3}" type="presParOf" srcId="{D98111B1-8726-D047-83F3-F2527EE88F86}" destId="{C454E977-0689-C84F-B493-6C4B2390B8C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44ABEB-E427-1744-AA12-F8FD3B4CD8FF}" type="doc">
      <dgm:prSet loTypeId="urn:microsoft.com/office/officeart/2005/8/layout/venn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70EFB16-46DA-0C4A-92EE-1A5D655C523F}">
      <dgm:prSet phldrT="[Text]" custT="1"/>
      <dgm:spPr/>
      <dgm:t>
        <a:bodyPr/>
        <a:lstStyle/>
        <a:p>
          <a:r>
            <a:rPr lang="en-US" sz="2000" b="1" dirty="0"/>
            <a:t>GBV</a:t>
          </a:r>
        </a:p>
      </dgm:t>
    </dgm:pt>
    <dgm:pt modelId="{9B6DCCED-CD8C-AB44-9CDC-6D81452B04E1}" type="parTrans" cxnId="{87ACB9E1-8DC2-7D42-A832-BB0D9214EF32}">
      <dgm:prSet/>
      <dgm:spPr/>
      <dgm:t>
        <a:bodyPr/>
        <a:lstStyle/>
        <a:p>
          <a:endParaRPr lang="en-US"/>
        </a:p>
      </dgm:t>
    </dgm:pt>
    <dgm:pt modelId="{1A7ADA1D-E1BD-E149-B8EE-4E69D7F729D5}" type="sibTrans" cxnId="{87ACB9E1-8DC2-7D42-A832-BB0D9214EF32}">
      <dgm:prSet/>
      <dgm:spPr/>
      <dgm:t>
        <a:bodyPr/>
        <a:lstStyle/>
        <a:p>
          <a:endParaRPr lang="en-US"/>
        </a:p>
      </dgm:t>
    </dgm:pt>
    <dgm:pt modelId="{55C41CE9-39A0-A747-9942-AF01AFE5EF1A}">
      <dgm:prSet phldrT="[Text]" custT="1"/>
      <dgm:spPr/>
      <dgm:t>
        <a:bodyPr/>
        <a:lstStyle/>
        <a:p>
          <a:r>
            <a:rPr lang="en-US" sz="2000" b="1" dirty="0"/>
            <a:t>SV</a:t>
          </a:r>
        </a:p>
      </dgm:t>
    </dgm:pt>
    <dgm:pt modelId="{E72AF129-D3ED-CF4D-A529-A3A44AF2C4C1}" type="sibTrans" cxnId="{E69B6715-565F-3F46-B76D-E61B486A5167}">
      <dgm:prSet/>
      <dgm:spPr/>
      <dgm:t>
        <a:bodyPr/>
        <a:lstStyle/>
        <a:p>
          <a:endParaRPr lang="en-US"/>
        </a:p>
      </dgm:t>
    </dgm:pt>
    <dgm:pt modelId="{B1EDFB8B-ACB1-5A48-86BB-1C3DBE2FDB5E}" type="parTrans" cxnId="{E69B6715-565F-3F46-B76D-E61B486A5167}">
      <dgm:prSet/>
      <dgm:spPr/>
      <dgm:t>
        <a:bodyPr/>
        <a:lstStyle/>
        <a:p>
          <a:endParaRPr lang="en-US"/>
        </a:p>
      </dgm:t>
    </dgm:pt>
    <dgm:pt modelId="{A3BDBCA8-60A8-EC48-B43F-67C94994A0CC}" type="pres">
      <dgm:prSet presAssocID="{6244ABEB-E427-1744-AA12-F8FD3B4CD8F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EBB61-AE38-8847-BE41-29B7509CC271}" type="pres">
      <dgm:prSet presAssocID="{6244ABEB-E427-1744-AA12-F8FD3B4CD8FF}" presName="comp1" presStyleCnt="0"/>
      <dgm:spPr/>
    </dgm:pt>
    <dgm:pt modelId="{2DA369A1-C549-5F44-81D6-48199B727F64}" type="pres">
      <dgm:prSet presAssocID="{6244ABEB-E427-1744-AA12-F8FD3B4CD8FF}" presName="circle1" presStyleLbl="node1" presStyleIdx="0" presStyleCnt="2"/>
      <dgm:spPr/>
      <dgm:t>
        <a:bodyPr/>
        <a:lstStyle/>
        <a:p>
          <a:endParaRPr lang="en-US"/>
        </a:p>
      </dgm:t>
    </dgm:pt>
    <dgm:pt modelId="{2560C12B-62E8-8B48-82F4-8F4C770A5940}" type="pres">
      <dgm:prSet presAssocID="{6244ABEB-E427-1744-AA12-F8FD3B4CD8FF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111B1-8726-D047-83F3-F2527EE88F86}" type="pres">
      <dgm:prSet presAssocID="{6244ABEB-E427-1744-AA12-F8FD3B4CD8FF}" presName="comp2" presStyleCnt="0"/>
      <dgm:spPr/>
    </dgm:pt>
    <dgm:pt modelId="{41F92D63-D670-9149-ACB2-9D0570E9C9C2}" type="pres">
      <dgm:prSet presAssocID="{6244ABEB-E427-1744-AA12-F8FD3B4CD8FF}" presName="circle2" presStyleLbl="node1" presStyleIdx="1" presStyleCnt="2"/>
      <dgm:spPr/>
      <dgm:t>
        <a:bodyPr/>
        <a:lstStyle/>
        <a:p>
          <a:endParaRPr lang="en-US"/>
        </a:p>
      </dgm:t>
    </dgm:pt>
    <dgm:pt modelId="{C454E977-0689-C84F-B493-6C4B2390B8C3}" type="pres">
      <dgm:prSet presAssocID="{6244ABEB-E427-1744-AA12-F8FD3B4CD8FF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1FAAFF-4FAF-E44B-A19C-E0AE78D3DD8E}" type="presOf" srcId="{A70EFB16-46DA-0C4A-92EE-1A5D655C523F}" destId="{2560C12B-62E8-8B48-82F4-8F4C770A5940}" srcOrd="1" destOrd="0" presId="urn:microsoft.com/office/officeart/2005/8/layout/venn2"/>
    <dgm:cxn modelId="{A062F136-6ACE-AB47-B57C-1AAB8F139A0E}" type="presOf" srcId="{A70EFB16-46DA-0C4A-92EE-1A5D655C523F}" destId="{2DA369A1-C549-5F44-81D6-48199B727F64}" srcOrd="0" destOrd="0" presId="urn:microsoft.com/office/officeart/2005/8/layout/venn2"/>
    <dgm:cxn modelId="{E69B6715-565F-3F46-B76D-E61B486A5167}" srcId="{6244ABEB-E427-1744-AA12-F8FD3B4CD8FF}" destId="{55C41CE9-39A0-A747-9942-AF01AFE5EF1A}" srcOrd="1" destOrd="0" parTransId="{B1EDFB8B-ACB1-5A48-86BB-1C3DBE2FDB5E}" sibTransId="{E72AF129-D3ED-CF4D-A529-A3A44AF2C4C1}"/>
    <dgm:cxn modelId="{87ACB9E1-8DC2-7D42-A832-BB0D9214EF32}" srcId="{6244ABEB-E427-1744-AA12-F8FD3B4CD8FF}" destId="{A70EFB16-46DA-0C4A-92EE-1A5D655C523F}" srcOrd="0" destOrd="0" parTransId="{9B6DCCED-CD8C-AB44-9CDC-6D81452B04E1}" sibTransId="{1A7ADA1D-E1BD-E149-B8EE-4E69D7F729D5}"/>
    <dgm:cxn modelId="{DDF0F818-A38F-9641-9DCB-D407B4A149EF}" type="presOf" srcId="{55C41CE9-39A0-A747-9942-AF01AFE5EF1A}" destId="{C454E977-0689-C84F-B493-6C4B2390B8C3}" srcOrd="1" destOrd="0" presId="urn:microsoft.com/office/officeart/2005/8/layout/venn2"/>
    <dgm:cxn modelId="{1EA8405A-A8AA-3842-A57B-776553694700}" type="presOf" srcId="{6244ABEB-E427-1744-AA12-F8FD3B4CD8FF}" destId="{A3BDBCA8-60A8-EC48-B43F-67C94994A0CC}" srcOrd="0" destOrd="0" presId="urn:microsoft.com/office/officeart/2005/8/layout/venn2"/>
    <dgm:cxn modelId="{3DB30935-A856-444B-A3CC-21B5DB831088}" type="presOf" srcId="{55C41CE9-39A0-A747-9942-AF01AFE5EF1A}" destId="{41F92D63-D670-9149-ACB2-9D0570E9C9C2}" srcOrd="0" destOrd="0" presId="urn:microsoft.com/office/officeart/2005/8/layout/venn2"/>
    <dgm:cxn modelId="{B58BC48D-D158-CC46-BDF5-DFA0FD4AF67B}" type="presParOf" srcId="{A3BDBCA8-60A8-EC48-B43F-67C94994A0CC}" destId="{820EBB61-AE38-8847-BE41-29B7509CC271}" srcOrd="0" destOrd="0" presId="urn:microsoft.com/office/officeart/2005/8/layout/venn2"/>
    <dgm:cxn modelId="{1A333C5E-5C7F-1042-AC19-257D9DD73B04}" type="presParOf" srcId="{820EBB61-AE38-8847-BE41-29B7509CC271}" destId="{2DA369A1-C549-5F44-81D6-48199B727F64}" srcOrd="0" destOrd="0" presId="urn:microsoft.com/office/officeart/2005/8/layout/venn2"/>
    <dgm:cxn modelId="{C042474F-975E-D64A-B87A-1856AC0E4B20}" type="presParOf" srcId="{820EBB61-AE38-8847-BE41-29B7509CC271}" destId="{2560C12B-62E8-8B48-82F4-8F4C770A5940}" srcOrd="1" destOrd="0" presId="urn:microsoft.com/office/officeart/2005/8/layout/venn2"/>
    <dgm:cxn modelId="{5F91EBF2-A9A0-264A-B229-B6FDBFDB22E7}" type="presParOf" srcId="{A3BDBCA8-60A8-EC48-B43F-67C94994A0CC}" destId="{D98111B1-8726-D047-83F3-F2527EE88F86}" srcOrd="1" destOrd="0" presId="urn:microsoft.com/office/officeart/2005/8/layout/venn2"/>
    <dgm:cxn modelId="{B4B60996-7A41-6C47-80DD-0081D2D0B3DF}" type="presParOf" srcId="{D98111B1-8726-D047-83F3-F2527EE88F86}" destId="{41F92D63-D670-9149-ACB2-9D0570E9C9C2}" srcOrd="0" destOrd="0" presId="urn:microsoft.com/office/officeart/2005/8/layout/venn2"/>
    <dgm:cxn modelId="{832A7AD8-0C87-884F-B59F-24737544942C}" type="presParOf" srcId="{D98111B1-8726-D047-83F3-F2527EE88F86}" destId="{C454E977-0689-C84F-B493-6C4B2390B8C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44ABEB-E427-1744-AA12-F8FD3B4CD8FF}" type="doc">
      <dgm:prSet loTypeId="urn:microsoft.com/office/officeart/2005/8/layout/venn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70EFB16-46DA-0C4A-92EE-1A5D655C523F}">
      <dgm:prSet phldrT="[Text]" custT="1"/>
      <dgm:spPr/>
      <dgm:t>
        <a:bodyPr/>
        <a:lstStyle/>
        <a:p>
          <a:r>
            <a:rPr lang="en-US" sz="1400" b="1" dirty="0"/>
            <a:t>GBV</a:t>
          </a:r>
        </a:p>
      </dgm:t>
    </dgm:pt>
    <dgm:pt modelId="{9B6DCCED-CD8C-AB44-9CDC-6D81452B04E1}" type="parTrans" cxnId="{87ACB9E1-8DC2-7D42-A832-BB0D9214EF32}">
      <dgm:prSet/>
      <dgm:spPr/>
      <dgm:t>
        <a:bodyPr/>
        <a:lstStyle/>
        <a:p>
          <a:endParaRPr lang="en-US"/>
        </a:p>
      </dgm:t>
    </dgm:pt>
    <dgm:pt modelId="{1A7ADA1D-E1BD-E149-B8EE-4E69D7F729D5}" type="sibTrans" cxnId="{87ACB9E1-8DC2-7D42-A832-BB0D9214EF32}">
      <dgm:prSet/>
      <dgm:spPr/>
      <dgm:t>
        <a:bodyPr/>
        <a:lstStyle/>
        <a:p>
          <a:endParaRPr lang="en-US"/>
        </a:p>
      </dgm:t>
    </dgm:pt>
    <dgm:pt modelId="{55C41CE9-39A0-A747-9942-AF01AFE5EF1A}">
      <dgm:prSet phldrT="[Text]" custT="1"/>
      <dgm:spPr/>
      <dgm:t>
        <a:bodyPr/>
        <a:lstStyle/>
        <a:p>
          <a:r>
            <a:rPr lang="en-US" sz="1400" b="1" dirty="0"/>
            <a:t>SV</a:t>
          </a:r>
        </a:p>
      </dgm:t>
    </dgm:pt>
    <dgm:pt modelId="{E72AF129-D3ED-CF4D-A529-A3A44AF2C4C1}" type="sibTrans" cxnId="{E69B6715-565F-3F46-B76D-E61B486A5167}">
      <dgm:prSet/>
      <dgm:spPr/>
      <dgm:t>
        <a:bodyPr/>
        <a:lstStyle/>
        <a:p>
          <a:endParaRPr lang="en-US"/>
        </a:p>
      </dgm:t>
    </dgm:pt>
    <dgm:pt modelId="{B1EDFB8B-ACB1-5A48-86BB-1C3DBE2FDB5E}" type="parTrans" cxnId="{E69B6715-565F-3F46-B76D-E61B486A5167}">
      <dgm:prSet/>
      <dgm:spPr/>
      <dgm:t>
        <a:bodyPr/>
        <a:lstStyle/>
        <a:p>
          <a:endParaRPr lang="en-US"/>
        </a:p>
      </dgm:t>
    </dgm:pt>
    <dgm:pt modelId="{F8D287B0-7075-F644-8DB2-845FC090D6E7}">
      <dgm:prSet phldrT="[Text]" custT="1"/>
      <dgm:spPr/>
      <dgm:t>
        <a:bodyPr/>
        <a:lstStyle/>
        <a:p>
          <a:r>
            <a:rPr lang="en-US" sz="1400" b="1" dirty="0"/>
            <a:t>CARSV</a:t>
          </a:r>
        </a:p>
      </dgm:t>
    </dgm:pt>
    <dgm:pt modelId="{2FF9BC8F-229E-C44D-90ED-5122100EDD3A}" type="parTrans" cxnId="{EA7E7141-36F0-5A4E-A92D-F7E7B555BFAB}">
      <dgm:prSet/>
      <dgm:spPr/>
      <dgm:t>
        <a:bodyPr/>
        <a:lstStyle/>
        <a:p>
          <a:endParaRPr lang="en-US"/>
        </a:p>
      </dgm:t>
    </dgm:pt>
    <dgm:pt modelId="{1C21920D-818A-794A-BAD0-2A9EDEDFAE2C}" type="sibTrans" cxnId="{EA7E7141-36F0-5A4E-A92D-F7E7B555BFAB}">
      <dgm:prSet/>
      <dgm:spPr/>
      <dgm:t>
        <a:bodyPr/>
        <a:lstStyle/>
        <a:p>
          <a:endParaRPr lang="en-US"/>
        </a:p>
      </dgm:t>
    </dgm:pt>
    <dgm:pt modelId="{A3BDBCA8-60A8-EC48-B43F-67C94994A0CC}" type="pres">
      <dgm:prSet presAssocID="{6244ABEB-E427-1744-AA12-F8FD3B4CD8F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EBB61-AE38-8847-BE41-29B7509CC271}" type="pres">
      <dgm:prSet presAssocID="{6244ABEB-E427-1744-AA12-F8FD3B4CD8FF}" presName="comp1" presStyleCnt="0"/>
      <dgm:spPr/>
    </dgm:pt>
    <dgm:pt modelId="{2DA369A1-C549-5F44-81D6-48199B727F64}" type="pres">
      <dgm:prSet presAssocID="{6244ABEB-E427-1744-AA12-F8FD3B4CD8FF}" presName="circle1" presStyleLbl="node1" presStyleIdx="0" presStyleCnt="3"/>
      <dgm:spPr/>
      <dgm:t>
        <a:bodyPr/>
        <a:lstStyle/>
        <a:p>
          <a:endParaRPr lang="en-US"/>
        </a:p>
      </dgm:t>
    </dgm:pt>
    <dgm:pt modelId="{2560C12B-62E8-8B48-82F4-8F4C770A5940}" type="pres">
      <dgm:prSet presAssocID="{6244ABEB-E427-1744-AA12-F8FD3B4CD8FF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111B1-8726-D047-83F3-F2527EE88F86}" type="pres">
      <dgm:prSet presAssocID="{6244ABEB-E427-1744-AA12-F8FD3B4CD8FF}" presName="comp2" presStyleCnt="0"/>
      <dgm:spPr/>
    </dgm:pt>
    <dgm:pt modelId="{41F92D63-D670-9149-ACB2-9D0570E9C9C2}" type="pres">
      <dgm:prSet presAssocID="{6244ABEB-E427-1744-AA12-F8FD3B4CD8FF}" presName="circle2" presStyleLbl="node1" presStyleIdx="1" presStyleCnt="3"/>
      <dgm:spPr/>
      <dgm:t>
        <a:bodyPr/>
        <a:lstStyle/>
        <a:p>
          <a:endParaRPr lang="en-US"/>
        </a:p>
      </dgm:t>
    </dgm:pt>
    <dgm:pt modelId="{C454E977-0689-C84F-B493-6C4B2390B8C3}" type="pres">
      <dgm:prSet presAssocID="{6244ABEB-E427-1744-AA12-F8FD3B4CD8FF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B5E3E-3E27-264C-ACAC-DA79D9593C3B}" type="pres">
      <dgm:prSet presAssocID="{6244ABEB-E427-1744-AA12-F8FD3B4CD8FF}" presName="comp3" presStyleCnt="0"/>
      <dgm:spPr/>
    </dgm:pt>
    <dgm:pt modelId="{62A1E903-9CED-5443-8C8B-46903B79340A}" type="pres">
      <dgm:prSet presAssocID="{6244ABEB-E427-1744-AA12-F8FD3B4CD8FF}" presName="circle3" presStyleLbl="node1" presStyleIdx="2" presStyleCnt="3"/>
      <dgm:spPr/>
      <dgm:t>
        <a:bodyPr/>
        <a:lstStyle/>
        <a:p>
          <a:endParaRPr lang="en-US"/>
        </a:p>
      </dgm:t>
    </dgm:pt>
    <dgm:pt modelId="{47B85BA6-FDBE-CC47-BB23-2CB281E78997}" type="pres">
      <dgm:prSet presAssocID="{6244ABEB-E427-1744-AA12-F8FD3B4CD8FF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63F1EA-87F6-2D45-8D0D-2A84F792FEE9}" type="presOf" srcId="{A70EFB16-46DA-0C4A-92EE-1A5D655C523F}" destId="{2560C12B-62E8-8B48-82F4-8F4C770A5940}" srcOrd="1" destOrd="0" presId="urn:microsoft.com/office/officeart/2005/8/layout/venn2"/>
    <dgm:cxn modelId="{E69B6715-565F-3F46-B76D-E61B486A5167}" srcId="{6244ABEB-E427-1744-AA12-F8FD3B4CD8FF}" destId="{55C41CE9-39A0-A747-9942-AF01AFE5EF1A}" srcOrd="1" destOrd="0" parTransId="{B1EDFB8B-ACB1-5A48-86BB-1C3DBE2FDB5E}" sibTransId="{E72AF129-D3ED-CF4D-A529-A3A44AF2C4C1}"/>
    <dgm:cxn modelId="{07A54A1F-FFBB-B148-A3B1-D419127CFC7C}" type="presOf" srcId="{A70EFB16-46DA-0C4A-92EE-1A5D655C523F}" destId="{2DA369A1-C549-5F44-81D6-48199B727F64}" srcOrd="0" destOrd="0" presId="urn:microsoft.com/office/officeart/2005/8/layout/venn2"/>
    <dgm:cxn modelId="{7611E30D-47A7-144C-B93E-73F4E9301E8F}" type="presOf" srcId="{55C41CE9-39A0-A747-9942-AF01AFE5EF1A}" destId="{41F92D63-D670-9149-ACB2-9D0570E9C9C2}" srcOrd="0" destOrd="0" presId="urn:microsoft.com/office/officeart/2005/8/layout/venn2"/>
    <dgm:cxn modelId="{EA7E7141-36F0-5A4E-A92D-F7E7B555BFAB}" srcId="{6244ABEB-E427-1744-AA12-F8FD3B4CD8FF}" destId="{F8D287B0-7075-F644-8DB2-845FC090D6E7}" srcOrd="2" destOrd="0" parTransId="{2FF9BC8F-229E-C44D-90ED-5122100EDD3A}" sibTransId="{1C21920D-818A-794A-BAD0-2A9EDEDFAE2C}"/>
    <dgm:cxn modelId="{87ACB9E1-8DC2-7D42-A832-BB0D9214EF32}" srcId="{6244ABEB-E427-1744-AA12-F8FD3B4CD8FF}" destId="{A70EFB16-46DA-0C4A-92EE-1A5D655C523F}" srcOrd="0" destOrd="0" parTransId="{9B6DCCED-CD8C-AB44-9CDC-6D81452B04E1}" sibTransId="{1A7ADA1D-E1BD-E149-B8EE-4E69D7F729D5}"/>
    <dgm:cxn modelId="{8D83011A-521E-8E4A-A17D-84EF460B0681}" type="presOf" srcId="{6244ABEB-E427-1744-AA12-F8FD3B4CD8FF}" destId="{A3BDBCA8-60A8-EC48-B43F-67C94994A0CC}" srcOrd="0" destOrd="0" presId="urn:microsoft.com/office/officeart/2005/8/layout/venn2"/>
    <dgm:cxn modelId="{42825525-689E-1C40-BD2D-54D817A22563}" type="presOf" srcId="{F8D287B0-7075-F644-8DB2-845FC090D6E7}" destId="{47B85BA6-FDBE-CC47-BB23-2CB281E78997}" srcOrd="1" destOrd="0" presId="urn:microsoft.com/office/officeart/2005/8/layout/venn2"/>
    <dgm:cxn modelId="{43858707-D9DC-D645-B149-435C3FA455AA}" type="presOf" srcId="{55C41CE9-39A0-A747-9942-AF01AFE5EF1A}" destId="{C454E977-0689-C84F-B493-6C4B2390B8C3}" srcOrd="1" destOrd="0" presId="urn:microsoft.com/office/officeart/2005/8/layout/venn2"/>
    <dgm:cxn modelId="{2FE1CE61-0300-8842-A296-501459F7F08D}" type="presOf" srcId="{F8D287B0-7075-F644-8DB2-845FC090D6E7}" destId="{62A1E903-9CED-5443-8C8B-46903B79340A}" srcOrd="0" destOrd="0" presId="urn:microsoft.com/office/officeart/2005/8/layout/venn2"/>
    <dgm:cxn modelId="{D27ADB88-6DB8-EB4C-A9EA-7865C3A947F4}" type="presParOf" srcId="{A3BDBCA8-60A8-EC48-B43F-67C94994A0CC}" destId="{820EBB61-AE38-8847-BE41-29B7509CC271}" srcOrd="0" destOrd="0" presId="urn:microsoft.com/office/officeart/2005/8/layout/venn2"/>
    <dgm:cxn modelId="{8A448EF5-4FB1-B44E-9849-F9C405A91918}" type="presParOf" srcId="{820EBB61-AE38-8847-BE41-29B7509CC271}" destId="{2DA369A1-C549-5F44-81D6-48199B727F64}" srcOrd="0" destOrd="0" presId="urn:microsoft.com/office/officeart/2005/8/layout/venn2"/>
    <dgm:cxn modelId="{BB3BE228-0FDA-4448-A23F-FA821E8ED981}" type="presParOf" srcId="{820EBB61-AE38-8847-BE41-29B7509CC271}" destId="{2560C12B-62E8-8B48-82F4-8F4C770A5940}" srcOrd="1" destOrd="0" presId="urn:microsoft.com/office/officeart/2005/8/layout/venn2"/>
    <dgm:cxn modelId="{26901A6A-A15C-B746-85EA-0D876C9C2452}" type="presParOf" srcId="{A3BDBCA8-60A8-EC48-B43F-67C94994A0CC}" destId="{D98111B1-8726-D047-83F3-F2527EE88F86}" srcOrd="1" destOrd="0" presId="urn:microsoft.com/office/officeart/2005/8/layout/venn2"/>
    <dgm:cxn modelId="{23C2682F-7021-864A-B317-B4406B9CE4C3}" type="presParOf" srcId="{D98111B1-8726-D047-83F3-F2527EE88F86}" destId="{41F92D63-D670-9149-ACB2-9D0570E9C9C2}" srcOrd="0" destOrd="0" presId="urn:microsoft.com/office/officeart/2005/8/layout/venn2"/>
    <dgm:cxn modelId="{7D5ABC11-443A-1D46-AA1A-7F1C39BD6A4D}" type="presParOf" srcId="{D98111B1-8726-D047-83F3-F2527EE88F86}" destId="{C454E977-0689-C84F-B493-6C4B2390B8C3}" srcOrd="1" destOrd="0" presId="urn:microsoft.com/office/officeart/2005/8/layout/venn2"/>
    <dgm:cxn modelId="{EE5FAD1B-5A7B-DA4C-9447-1D3A5AC98C55}" type="presParOf" srcId="{A3BDBCA8-60A8-EC48-B43F-67C94994A0CC}" destId="{1AFB5E3E-3E27-264C-ACAC-DA79D9593C3B}" srcOrd="2" destOrd="0" presId="urn:microsoft.com/office/officeart/2005/8/layout/venn2"/>
    <dgm:cxn modelId="{562905FC-B421-AC4A-AA11-38F295789CE9}" type="presParOf" srcId="{1AFB5E3E-3E27-264C-ACAC-DA79D9593C3B}" destId="{62A1E903-9CED-5443-8C8B-46903B79340A}" srcOrd="0" destOrd="0" presId="urn:microsoft.com/office/officeart/2005/8/layout/venn2"/>
    <dgm:cxn modelId="{9F96E876-3DCE-FD4D-9EB4-5403D251A9C7}" type="presParOf" srcId="{1AFB5E3E-3E27-264C-ACAC-DA79D9593C3B}" destId="{47B85BA6-FDBE-CC47-BB23-2CB281E7899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E5036C-DEFA-E54B-AE70-CFBEDDBAD8C1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4A75A0D8-7D4B-8E45-9720-B995D14A9E26}">
      <dgm:prSet/>
      <dgm:spPr/>
      <dgm:t>
        <a:bodyPr/>
        <a:lstStyle/>
        <a:p>
          <a:pPr algn="ctr" rtl="0"/>
          <a:r>
            <a:rPr lang="en-US" dirty="0"/>
            <a:t>As a method of interrogation, torture or punishment</a:t>
          </a:r>
        </a:p>
      </dgm:t>
    </dgm:pt>
    <dgm:pt modelId="{2CA40A17-CB5A-A040-B6F6-350393859304}" type="parTrans" cxnId="{B3FEFEF5-2375-2F42-BEA3-AB13F0E6445F}">
      <dgm:prSet/>
      <dgm:spPr/>
      <dgm:t>
        <a:bodyPr/>
        <a:lstStyle/>
        <a:p>
          <a:endParaRPr lang="en-US"/>
        </a:p>
      </dgm:t>
    </dgm:pt>
    <dgm:pt modelId="{E9642465-2082-5B49-911E-BC74C36779F1}" type="sibTrans" cxnId="{B3FEFEF5-2375-2F42-BEA3-AB13F0E6445F}">
      <dgm:prSet/>
      <dgm:spPr/>
      <dgm:t>
        <a:bodyPr/>
        <a:lstStyle/>
        <a:p>
          <a:endParaRPr lang="en-US"/>
        </a:p>
      </dgm:t>
    </dgm:pt>
    <dgm:pt modelId="{30F93D38-5DC9-4445-811F-B4536A381DD7}">
      <dgm:prSet/>
      <dgm:spPr/>
      <dgm:t>
        <a:bodyPr/>
        <a:lstStyle/>
        <a:p>
          <a:pPr algn="ctr" rtl="0"/>
          <a:r>
            <a:rPr lang="en-US" dirty="0"/>
            <a:t>As a military tactic or means of attacking civilians</a:t>
          </a:r>
        </a:p>
      </dgm:t>
    </dgm:pt>
    <dgm:pt modelId="{13C442AD-44A2-B94E-BD0E-2751E635EB31}" type="parTrans" cxnId="{8D457BB4-0209-F14A-A725-CAA5141F0EB8}">
      <dgm:prSet/>
      <dgm:spPr/>
      <dgm:t>
        <a:bodyPr/>
        <a:lstStyle/>
        <a:p>
          <a:endParaRPr lang="en-US"/>
        </a:p>
      </dgm:t>
    </dgm:pt>
    <dgm:pt modelId="{12988169-0D26-D042-9F4A-CDF1EEF51BE3}" type="sibTrans" cxnId="{8D457BB4-0209-F14A-A725-CAA5141F0EB8}">
      <dgm:prSet/>
      <dgm:spPr/>
      <dgm:t>
        <a:bodyPr/>
        <a:lstStyle/>
        <a:p>
          <a:endParaRPr lang="en-US"/>
        </a:p>
      </dgm:t>
    </dgm:pt>
    <dgm:pt modelId="{C779A38C-87D4-3E43-9E8D-C93C909C9CC7}">
      <dgm:prSet/>
      <dgm:spPr/>
      <dgm:t>
        <a:bodyPr/>
        <a:lstStyle/>
        <a:p>
          <a:pPr algn="ctr" rtl="0"/>
          <a:r>
            <a:rPr lang="en-US" dirty="0"/>
            <a:t>Targeting a specific (political/racial/ethnic/religious) group</a:t>
          </a:r>
        </a:p>
      </dgm:t>
    </dgm:pt>
    <dgm:pt modelId="{9356E9C5-060A-B142-9791-8A98DA7339F6}" type="parTrans" cxnId="{3CD31A61-3FE9-C844-9FE0-1A72886FCF7D}">
      <dgm:prSet/>
      <dgm:spPr/>
      <dgm:t>
        <a:bodyPr/>
        <a:lstStyle/>
        <a:p>
          <a:endParaRPr lang="en-US"/>
        </a:p>
      </dgm:t>
    </dgm:pt>
    <dgm:pt modelId="{2DFBA425-9B27-3742-B416-D5661D92C023}" type="sibTrans" cxnId="{3CD31A61-3FE9-C844-9FE0-1A72886FCF7D}">
      <dgm:prSet/>
      <dgm:spPr/>
      <dgm:t>
        <a:bodyPr/>
        <a:lstStyle/>
        <a:p>
          <a:endParaRPr lang="en-US"/>
        </a:p>
      </dgm:t>
    </dgm:pt>
    <dgm:pt modelId="{AE857805-A6D1-0A44-8C39-EEEC8F946F8F}">
      <dgm:prSet/>
      <dgm:spPr/>
      <dgm:t>
        <a:bodyPr/>
        <a:lstStyle/>
        <a:p>
          <a:pPr algn="ctr" rtl="0"/>
          <a:r>
            <a:rPr lang="en-US" dirty="0"/>
            <a:t>As a form or </a:t>
          </a:r>
          <a:r>
            <a:rPr lang="en-US" dirty="0" smtClean="0"/>
            <a:t>camaraderie </a:t>
          </a:r>
          <a:r>
            <a:rPr lang="en-US" dirty="0"/>
            <a:t>or as part of ritualistic practices</a:t>
          </a:r>
        </a:p>
      </dgm:t>
    </dgm:pt>
    <dgm:pt modelId="{99C658AE-6DCF-F647-97C8-664EB0469D65}" type="parTrans" cxnId="{13E282A0-D89F-E54A-96E6-53F689B943FF}">
      <dgm:prSet/>
      <dgm:spPr/>
      <dgm:t>
        <a:bodyPr/>
        <a:lstStyle/>
        <a:p>
          <a:endParaRPr lang="en-US"/>
        </a:p>
      </dgm:t>
    </dgm:pt>
    <dgm:pt modelId="{3665946A-2988-2547-9E0D-5B23FE2CC49B}" type="sibTrans" cxnId="{13E282A0-D89F-E54A-96E6-53F689B943FF}">
      <dgm:prSet/>
      <dgm:spPr/>
      <dgm:t>
        <a:bodyPr/>
        <a:lstStyle/>
        <a:p>
          <a:endParaRPr lang="en-US"/>
        </a:p>
      </dgm:t>
    </dgm:pt>
    <dgm:pt modelId="{B4A94A44-249E-0C4E-8F0B-AA02C023C657}">
      <dgm:prSet/>
      <dgm:spPr/>
      <dgm:t>
        <a:bodyPr/>
        <a:lstStyle/>
        <a:p>
          <a:pPr algn="ctr" rtl="0"/>
          <a:r>
            <a:rPr lang="en-US" dirty="0"/>
            <a:t>Taking advantage of a coercive or lawless environment</a:t>
          </a:r>
        </a:p>
      </dgm:t>
    </dgm:pt>
    <dgm:pt modelId="{0F9FB101-D89B-5F48-A8D8-A0B63790F4EE}" type="parTrans" cxnId="{550AF87E-9DC5-E646-8F36-1D9DD28090E0}">
      <dgm:prSet/>
      <dgm:spPr/>
      <dgm:t>
        <a:bodyPr/>
        <a:lstStyle/>
        <a:p>
          <a:endParaRPr lang="en-US"/>
        </a:p>
      </dgm:t>
    </dgm:pt>
    <dgm:pt modelId="{AEE35F44-0252-5845-9594-F7639B1DCB63}" type="sibTrans" cxnId="{550AF87E-9DC5-E646-8F36-1D9DD28090E0}">
      <dgm:prSet/>
      <dgm:spPr/>
      <dgm:t>
        <a:bodyPr/>
        <a:lstStyle/>
        <a:p>
          <a:endParaRPr lang="en-US"/>
        </a:p>
      </dgm:t>
    </dgm:pt>
    <dgm:pt modelId="{E2E969F0-3868-E943-AB33-4E4A1A2D10A5}">
      <dgm:prSet/>
      <dgm:spPr/>
      <dgm:t>
        <a:bodyPr/>
        <a:lstStyle/>
        <a:p>
          <a:pPr algn="ctr" rtl="0"/>
          <a:r>
            <a:rPr lang="en-GB" noProof="0" dirty="0" smtClean="0"/>
            <a:t>Terrorising</a:t>
          </a:r>
          <a:r>
            <a:rPr lang="en-US" dirty="0" smtClean="0"/>
            <a:t> </a:t>
          </a:r>
          <a:r>
            <a:rPr lang="en-US" dirty="0"/>
            <a:t>the civilian population</a:t>
          </a:r>
        </a:p>
      </dgm:t>
    </dgm:pt>
    <dgm:pt modelId="{8185FD97-3363-BF4B-AEE5-31411D01EFE9}" type="parTrans" cxnId="{6CC2859A-D3EB-5F40-AD5F-81ECD573B78D}">
      <dgm:prSet/>
      <dgm:spPr/>
      <dgm:t>
        <a:bodyPr/>
        <a:lstStyle/>
        <a:p>
          <a:endParaRPr lang="en-US"/>
        </a:p>
      </dgm:t>
    </dgm:pt>
    <dgm:pt modelId="{931401B4-9069-C141-A213-380896FE784B}" type="sibTrans" cxnId="{6CC2859A-D3EB-5F40-AD5F-81ECD573B78D}">
      <dgm:prSet/>
      <dgm:spPr/>
      <dgm:t>
        <a:bodyPr/>
        <a:lstStyle/>
        <a:p>
          <a:endParaRPr lang="en-US"/>
        </a:p>
      </dgm:t>
    </dgm:pt>
    <dgm:pt modelId="{8595FE01-4726-AD47-9070-68D042466ABC}" type="pres">
      <dgm:prSet presAssocID="{D5E5036C-DEFA-E54B-AE70-CFBEDDBAD8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E6189D-7C1E-4849-8D12-5BC0870D45C3}" type="pres">
      <dgm:prSet presAssocID="{30F93D38-5DC9-4445-811F-B4536A381DD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C3028-6370-6243-BCD3-B0FAF57FE8B0}" type="pres">
      <dgm:prSet presAssocID="{12988169-0D26-D042-9F4A-CDF1EEF51BE3}" presName="spacer" presStyleCnt="0"/>
      <dgm:spPr/>
      <dgm:t>
        <a:bodyPr/>
        <a:lstStyle/>
        <a:p>
          <a:endParaRPr lang="en-GB"/>
        </a:p>
      </dgm:t>
    </dgm:pt>
    <dgm:pt modelId="{E6D8D5EE-D140-3445-B8AF-AFB48F6BED4F}" type="pres">
      <dgm:prSet presAssocID="{E2E969F0-3868-E943-AB33-4E4A1A2D10A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C0F947-F2C9-B24E-B211-F09086FCE3FD}" type="pres">
      <dgm:prSet presAssocID="{931401B4-9069-C141-A213-380896FE784B}" presName="spacer" presStyleCnt="0"/>
      <dgm:spPr/>
      <dgm:t>
        <a:bodyPr/>
        <a:lstStyle/>
        <a:p>
          <a:endParaRPr lang="en-GB"/>
        </a:p>
      </dgm:t>
    </dgm:pt>
    <dgm:pt modelId="{53A0B483-66EF-8641-B98C-EBDF499629E2}" type="pres">
      <dgm:prSet presAssocID="{C779A38C-87D4-3E43-9E8D-C93C909C9CC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04C5BC-D825-1245-A0ED-256DCB662FDB}" type="pres">
      <dgm:prSet presAssocID="{2DFBA425-9B27-3742-B416-D5661D92C023}" presName="spacer" presStyleCnt="0"/>
      <dgm:spPr/>
      <dgm:t>
        <a:bodyPr/>
        <a:lstStyle/>
        <a:p>
          <a:endParaRPr lang="en-GB"/>
        </a:p>
      </dgm:t>
    </dgm:pt>
    <dgm:pt modelId="{7D533D36-593F-2D4A-A54D-84B1CFB585A7}" type="pres">
      <dgm:prSet presAssocID="{4A75A0D8-7D4B-8E45-9720-B995D14A9E2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49EED-EEB3-544B-BC37-AFCBD1ACAEBD}" type="pres">
      <dgm:prSet presAssocID="{E9642465-2082-5B49-911E-BC74C36779F1}" presName="spacer" presStyleCnt="0"/>
      <dgm:spPr/>
      <dgm:t>
        <a:bodyPr/>
        <a:lstStyle/>
        <a:p>
          <a:endParaRPr lang="en-GB"/>
        </a:p>
      </dgm:t>
    </dgm:pt>
    <dgm:pt modelId="{F76CF1D6-4355-3C44-A62E-B21E21CE647B}" type="pres">
      <dgm:prSet presAssocID="{B4A94A44-249E-0C4E-8F0B-AA02C023C65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29ABF-9F56-8349-A5E0-AF8DAD22E27E}" type="pres">
      <dgm:prSet presAssocID="{AEE35F44-0252-5845-9594-F7639B1DCB63}" presName="spacer" presStyleCnt="0"/>
      <dgm:spPr/>
      <dgm:t>
        <a:bodyPr/>
        <a:lstStyle/>
        <a:p>
          <a:endParaRPr lang="en-GB"/>
        </a:p>
      </dgm:t>
    </dgm:pt>
    <dgm:pt modelId="{80B6DF48-CE1E-1A45-AC81-30F702A4BF14}" type="pres">
      <dgm:prSet presAssocID="{AE857805-A6D1-0A44-8C39-EEEC8F946F8F}" presName="parentText" presStyleLbl="node1" presStyleIdx="5" presStyleCnt="6" custLinFactNeighborX="-609" custLinFactNeighborY="-813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0455CA-B339-E14C-806A-F6FB69FB7E02}" type="presOf" srcId="{B4A94A44-249E-0C4E-8F0B-AA02C023C657}" destId="{F76CF1D6-4355-3C44-A62E-B21E21CE647B}" srcOrd="0" destOrd="0" presId="urn:microsoft.com/office/officeart/2005/8/layout/vList2"/>
    <dgm:cxn modelId="{13E282A0-D89F-E54A-96E6-53F689B943FF}" srcId="{D5E5036C-DEFA-E54B-AE70-CFBEDDBAD8C1}" destId="{AE857805-A6D1-0A44-8C39-EEEC8F946F8F}" srcOrd="5" destOrd="0" parTransId="{99C658AE-6DCF-F647-97C8-664EB0469D65}" sibTransId="{3665946A-2988-2547-9E0D-5B23FE2CC49B}"/>
    <dgm:cxn modelId="{B3FEFEF5-2375-2F42-BEA3-AB13F0E6445F}" srcId="{D5E5036C-DEFA-E54B-AE70-CFBEDDBAD8C1}" destId="{4A75A0D8-7D4B-8E45-9720-B995D14A9E26}" srcOrd="3" destOrd="0" parTransId="{2CA40A17-CB5A-A040-B6F6-350393859304}" sibTransId="{E9642465-2082-5B49-911E-BC74C36779F1}"/>
    <dgm:cxn modelId="{6CC2859A-D3EB-5F40-AD5F-81ECD573B78D}" srcId="{D5E5036C-DEFA-E54B-AE70-CFBEDDBAD8C1}" destId="{E2E969F0-3868-E943-AB33-4E4A1A2D10A5}" srcOrd="1" destOrd="0" parTransId="{8185FD97-3363-BF4B-AEE5-31411D01EFE9}" sibTransId="{931401B4-9069-C141-A213-380896FE784B}"/>
    <dgm:cxn modelId="{A477246D-8557-BC41-BB8A-C178414DA585}" type="presOf" srcId="{C779A38C-87D4-3E43-9E8D-C93C909C9CC7}" destId="{53A0B483-66EF-8641-B98C-EBDF499629E2}" srcOrd="0" destOrd="0" presId="urn:microsoft.com/office/officeart/2005/8/layout/vList2"/>
    <dgm:cxn modelId="{7D220449-FD1E-9D4E-8A7A-1470B7E5BB1C}" type="presOf" srcId="{AE857805-A6D1-0A44-8C39-EEEC8F946F8F}" destId="{80B6DF48-CE1E-1A45-AC81-30F702A4BF14}" srcOrd="0" destOrd="0" presId="urn:microsoft.com/office/officeart/2005/8/layout/vList2"/>
    <dgm:cxn modelId="{37987A8A-C0A0-2443-9057-5FAF7815F905}" type="presOf" srcId="{E2E969F0-3868-E943-AB33-4E4A1A2D10A5}" destId="{E6D8D5EE-D140-3445-B8AF-AFB48F6BED4F}" srcOrd="0" destOrd="0" presId="urn:microsoft.com/office/officeart/2005/8/layout/vList2"/>
    <dgm:cxn modelId="{3CD31A61-3FE9-C844-9FE0-1A72886FCF7D}" srcId="{D5E5036C-DEFA-E54B-AE70-CFBEDDBAD8C1}" destId="{C779A38C-87D4-3E43-9E8D-C93C909C9CC7}" srcOrd="2" destOrd="0" parTransId="{9356E9C5-060A-B142-9791-8A98DA7339F6}" sibTransId="{2DFBA425-9B27-3742-B416-D5661D92C023}"/>
    <dgm:cxn modelId="{550AF87E-9DC5-E646-8F36-1D9DD28090E0}" srcId="{D5E5036C-DEFA-E54B-AE70-CFBEDDBAD8C1}" destId="{B4A94A44-249E-0C4E-8F0B-AA02C023C657}" srcOrd="4" destOrd="0" parTransId="{0F9FB101-D89B-5F48-A8D8-A0B63790F4EE}" sibTransId="{AEE35F44-0252-5845-9594-F7639B1DCB63}"/>
    <dgm:cxn modelId="{3DDBDECF-710C-1E4F-B243-FD8CD45734A6}" type="presOf" srcId="{D5E5036C-DEFA-E54B-AE70-CFBEDDBAD8C1}" destId="{8595FE01-4726-AD47-9070-68D042466ABC}" srcOrd="0" destOrd="0" presId="urn:microsoft.com/office/officeart/2005/8/layout/vList2"/>
    <dgm:cxn modelId="{6A129A79-452A-E945-8755-31F04896BDA2}" type="presOf" srcId="{30F93D38-5DC9-4445-811F-B4536A381DD7}" destId="{7BE6189D-7C1E-4849-8D12-5BC0870D45C3}" srcOrd="0" destOrd="0" presId="urn:microsoft.com/office/officeart/2005/8/layout/vList2"/>
    <dgm:cxn modelId="{8D457BB4-0209-F14A-A725-CAA5141F0EB8}" srcId="{D5E5036C-DEFA-E54B-AE70-CFBEDDBAD8C1}" destId="{30F93D38-5DC9-4445-811F-B4536A381DD7}" srcOrd="0" destOrd="0" parTransId="{13C442AD-44A2-B94E-BD0E-2751E635EB31}" sibTransId="{12988169-0D26-D042-9F4A-CDF1EEF51BE3}"/>
    <dgm:cxn modelId="{8FF1DDBE-D6F4-084D-A042-54BE48BC95B6}" type="presOf" srcId="{4A75A0D8-7D4B-8E45-9720-B995D14A9E26}" destId="{7D533D36-593F-2D4A-A54D-84B1CFB585A7}" srcOrd="0" destOrd="0" presId="urn:microsoft.com/office/officeart/2005/8/layout/vList2"/>
    <dgm:cxn modelId="{6EADDF86-8C6A-924E-BDAF-C51CE21BBC37}" type="presParOf" srcId="{8595FE01-4726-AD47-9070-68D042466ABC}" destId="{7BE6189D-7C1E-4849-8D12-5BC0870D45C3}" srcOrd="0" destOrd="0" presId="urn:microsoft.com/office/officeart/2005/8/layout/vList2"/>
    <dgm:cxn modelId="{ACB2E2DB-8F37-0A45-AE71-DBCD7EF42AF7}" type="presParOf" srcId="{8595FE01-4726-AD47-9070-68D042466ABC}" destId="{901C3028-6370-6243-BCD3-B0FAF57FE8B0}" srcOrd="1" destOrd="0" presId="urn:microsoft.com/office/officeart/2005/8/layout/vList2"/>
    <dgm:cxn modelId="{A34918A0-5A9C-9E45-A274-648C68EA14DC}" type="presParOf" srcId="{8595FE01-4726-AD47-9070-68D042466ABC}" destId="{E6D8D5EE-D140-3445-B8AF-AFB48F6BED4F}" srcOrd="2" destOrd="0" presId="urn:microsoft.com/office/officeart/2005/8/layout/vList2"/>
    <dgm:cxn modelId="{C9D01C95-2D52-9F45-89CA-662E32D11FD8}" type="presParOf" srcId="{8595FE01-4726-AD47-9070-68D042466ABC}" destId="{C2C0F947-F2C9-B24E-B211-F09086FCE3FD}" srcOrd="3" destOrd="0" presId="urn:microsoft.com/office/officeart/2005/8/layout/vList2"/>
    <dgm:cxn modelId="{3969C71A-1FE3-E141-ADA9-4D76A74ABE7D}" type="presParOf" srcId="{8595FE01-4726-AD47-9070-68D042466ABC}" destId="{53A0B483-66EF-8641-B98C-EBDF499629E2}" srcOrd="4" destOrd="0" presId="urn:microsoft.com/office/officeart/2005/8/layout/vList2"/>
    <dgm:cxn modelId="{86CF18B6-524F-4148-9CC8-EF6DE9868CBD}" type="presParOf" srcId="{8595FE01-4726-AD47-9070-68D042466ABC}" destId="{C904C5BC-D825-1245-A0ED-256DCB662FDB}" srcOrd="5" destOrd="0" presId="urn:microsoft.com/office/officeart/2005/8/layout/vList2"/>
    <dgm:cxn modelId="{F35B33EE-6985-434E-8139-91D879DF813B}" type="presParOf" srcId="{8595FE01-4726-AD47-9070-68D042466ABC}" destId="{7D533D36-593F-2D4A-A54D-84B1CFB585A7}" srcOrd="6" destOrd="0" presId="urn:microsoft.com/office/officeart/2005/8/layout/vList2"/>
    <dgm:cxn modelId="{697EF695-DB38-2243-9ADF-48C07BB3B5BC}" type="presParOf" srcId="{8595FE01-4726-AD47-9070-68D042466ABC}" destId="{F9C49EED-EEB3-544B-BC37-AFCBD1ACAEBD}" srcOrd="7" destOrd="0" presId="urn:microsoft.com/office/officeart/2005/8/layout/vList2"/>
    <dgm:cxn modelId="{1A454FD7-F764-8140-BEAD-27ECACDE29FF}" type="presParOf" srcId="{8595FE01-4726-AD47-9070-68D042466ABC}" destId="{F76CF1D6-4355-3C44-A62E-B21E21CE647B}" srcOrd="8" destOrd="0" presId="urn:microsoft.com/office/officeart/2005/8/layout/vList2"/>
    <dgm:cxn modelId="{695976DA-F395-9648-A678-50E258FD1EC6}" type="presParOf" srcId="{8595FE01-4726-AD47-9070-68D042466ABC}" destId="{F5329ABF-9F56-8349-A5E0-AF8DAD22E27E}" srcOrd="9" destOrd="0" presId="urn:microsoft.com/office/officeart/2005/8/layout/vList2"/>
    <dgm:cxn modelId="{230E2F3D-E01E-8343-9A5A-78BE75332FAD}" type="presParOf" srcId="{8595FE01-4726-AD47-9070-68D042466ABC}" destId="{80B6DF48-CE1E-1A45-AC81-30F702A4BF1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5B499D-0709-4C46-BB91-7B465CAE4EDF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C77951A6-BCC7-44A2-976D-054B86507DFB}">
      <dgm:prSet phldrT="[Text]" custT="1"/>
      <dgm:spPr/>
      <dgm:t>
        <a:bodyPr lIns="0" tIns="36000" rIns="0" bIns="36000"/>
        <a:lstStyle/>
        <a:p>
          <a:r>
            <a:rPr lang="en-IE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Forcible conscription or use of child soldiers</a:t>
          </a:r>
          <a:endParaRPr lang="nl-NL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800953-0A6E-4617-AFFC-68516EE76CEA}" type="parTrans" cxnId="{EF83FE25-6752-4478-A711-F30B4CF6C40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7CD8A8-25CF-440E-A7C2-A06388DC39A0}" type="sibTrans" cxnId="{EF83FE25-6752-4478-A711-F30B4CF6C40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06F22F-44C3-497D-A45E-4023F13397FB}">
      <dgm:prSet phldrT="[Text]" custT="1"/>
      <dgm:spPr/>
      <dgm:t>
        <a:bodyPr lIns="0" tIns="36000" rIns="0" bIns="36000"/>
        <a:lstStyle/>
        <a:p>
          <a:r>
            <a:rPr lang="nl-NL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Flight &amp; </a:t>
          </a:r>
          <a:r>
            <a:rPr lang="en-GB" sz="18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population</a:t>
          </a:r>
          <a:r>
            <a:rPr lang="nl-N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displacement</a:t>
          </a:r>
          <a:endParaRPr lang="nl-NL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97C764-F140-4FFD-A3ED-67467BB0B721}" type="parTrans" cxnId="{502A8908-0C78-42E5-A66E-37DEE1438C6B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F82C8A-2453-4A79-BB20-F865F352DA56}" type="sibTrans" cxnId="{502A8908-0C78-42E5-A66E-37DEE1438C6B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4092F7-BF0E-43AE-9204-AB0F097B32CC}">
      <dgm:prSet phldrT="[Text]" custT="1"/>
      <dgm:spPr/>
      <dgm:t>
        <a:bodyPr lIns="0" tIns="36000" rIns="0" bIns="36000"/>
        <a:lstStyle/>
        <a:p>
          <a:r>
            <a:rPr lang="en-IE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Use of propaganda &amp; hate speech</a:t>
          </a:r>
          <a:endParaRPr lang="nl-NL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2573D7-66B6-4A99-A0DF-7D54AE76BA6E}" type="parTrans" cxnId="{294A91BE-24B0-427C-884C-5FB6069215E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E959A9-EC4F-43C8-9B56-47724A727574}" type="sibTrans" cxnId="{294A91BE-24B0-427C-884C-5FB6069215E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7051E0-9359-49AA-804F-5C8DD8B81100}">
      <dgm:prSet phldrT="[Text]" custT="1"/>
      <dgm:spPr/>
      <dgm:t>
        <a:bodyPr lIns="0" tIns="36000" rIns="0" bIns="36000"/>
        <a:lstStyle/>
        <a:p>
          <a:r>
            <a:rPr lang="en-I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Detention, </a:t>
          </a:r>
          <a:endParaRPr lang="en-IE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I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interrogation,</a:t>
          </a:r>
          <a:endParaRPr lang="en-IE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I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torture</a:t>
          </a:r>
          <a:endParaRPr lang="nl-NL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513F44-1DA4-46BB-BD25-AA7C6EA0788C}" type="parTrans" cxnId="{FD465B7C-2C1F-48C9-BA47-96896F175A0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EE9FC2-8CC5-4B6F-BBD1-023E9E5D79BC}" type="sibTrans" cxnId="{FD465B7C-2C1F-48C9-BA47-96896F175A0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1BCAD2-2EBC-4966-9200-A329308433BC}">
      <dgm:prSet phldrT="[Text]" custT="1"/>
      <dgm:spPr/>
      <dgm:t>
        <a:bodyPr lIns="36000" tIns="36000" rIns="36000" bIns="36000"/>
        <a:lstStyle/>
        <a:p>
          <a:r>
            <a:rPr lang="en-IE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Separation of men and women</a:t>
          </a:r>
          <a:endParaRPr lang="nl-NL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9BDBC4-0DB4-4526-9106-DBED620BD2B9}" type="parTrans" cxnId="{973E9CF2-98E7-4966-AE70-47BB8E30ED6C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29D74B-F922-4959-97C1-7F8A4C00F5C3}" type="sibTrans" cxnId="{973E9CF2-98E7-4966-AE70-47BB8E30ED6C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7A149C-CCCC-4E46-9E29-39DC56FF04D0}">
      <dgm:prSet custT="1"/>
      <dgm:spPr/>
      <dgm:t>
        <a:bodyPr lIns="36000" tIns="36000" rIns="36000" bIns="36000"/>
        <a:lstStyle/>
        <a:p>
          <a:r>
            <a:rPr lang="en-IE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House/school raids by armed groups</a:t>
          </a:r>
          <a:endParaRPr lang="nl-NL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536BE7-013F-4913-9EEF-577238EF4D21}" type="parTrans" cxnId="{4C624FE7-B337-4836-8187-ED934B5ABF21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00D066-DD12-423D-A035-659D598C3215}" type="sibTrans" cxnId="{4C624FE7-B337-4836-8187-ED934B5ABF21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8C98A7-5B8E-4389-ABD5-A3A7C6B8A906}">
      <dgm:prSet custT="1"/>
      <dgm:spPr/>
      <dgm:t>
        <a:bodyPr lIns="36000" tIns="36000" rIns="36000" bIns="36000"/>
        <a:lstStyle/>
        <a:p>
          <a:r>
            <a:rPr lang="en-IE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Ethnic/ political dimension to conflict </a:t>
          </a:r>
          <a:endParaRPr lang="nl-NL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71C86F-67FD-470D-B51D-926F0655403B}" type="parTrans" cxnId="{520ED080-E1A1-4FF2-8AF5-88DFE398CA9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FF5BBD-0A3D-4476-8F7B-D78F99AEB6E3}" type="sibTrans" cxnId="{520ED080-E1A1-4FF2-8AF5-88DFE398CA95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70C569-AA30-4F13-9D11-D34C0676616A}">
      <dgm:prSet custT="1"/>
      <dgm:spPr/>
      <dgm:t>
        <a:bodyPr lIns="0" tIns="36000" rIns="0" bIns="36000"/>
        <a:lstStyle/>
        <a:p>
          <a:r>
            <a:rPr lang="en-I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Checkpoints/</a:t>
          </a:r>
        </a:p>
        <a:p>
          <a:r>
            <a:rPr lang="en-I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military presence</a:t>
          </a:r>
          <a:endParaRPr lang="nl-NL" sz="18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05D5A4-0ED6-408C-86B0-2ADA1AEC1526}" type="parTrans" cxnId="{FB1B62B5-C8CD-4D32-BBF8-CE4FCC9BCBD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A2FE97-281D-4381-A726-34568528AEB2}" type="sibTrans" cxnId="{FB1B62B5-C8CD-4D32-BBF8-CE4FCC9BCBD6}">
      <dgm:prSet/>
      <dgm:spPr/>
      <dgm:t>
        <a:bodyPr/>
        <a:lstStyle/>
        <a:p>
          <a:endParaRPr lang="nl-NL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1AABDA-7AA3-4177-B912-4E8F7804AD53}" type="pres">
      <dgm:prSet presAssocID="{FA5B499D-0709-4C46-BB91-7B465CAE4ED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7D1B7E-6E58-4D6C-8A9E-EB273E15AA17}" type="pres">
      <dgm:prSet presAssocID="{C77951A6-BCC7-44A2-976D-054B86507DFB}" presName="node" presStyleLbl="node1" presStyleIdx="0" presStyleCnt="8" custLinFactNeighborX="-5765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C9969E21-196C-4E0C-B515-70D329A22F7B}" type="pres">
      <dgm:prSet presAssocID="{467CD8A8-25CF-440E-A7C2-A06388DC39A0}" presName="sibTrans" presStyleCnt="0"/>
      <dgm:spPr/>
    </dgm:pt>
    <dgm:pt modelId="{F5D2FC83-05EF-4525-8BFB-D515D2C8E758}" type="pres">
      <dgm:prSet presAssocID="{7F06F22F-44C3-497D-A45E-4023F13397FB}" presName="node" presStyleLbl="node1" presStyleIdx="1" presStyleCnt="8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9360B0D2-036F-49C3-B8EE-6907A20C7843}" type="pres">
      <dgm:prSet presAssocID="{23F82C8A-2453-4A79-BB20-F865F352DA56}" presName="sibTrans" presStyleCnt="0"/>
      <dgm:spPr/>
    </dgm:pt>
    <dgm:pt modelId="{F41612FE-7952-4938-86CB-F0F24F901CB2}" type="pres">
      <dgm:prSet presAssocID="{104092F7-BF0E-43AE-9204-AB0F097B32CC}" presName="node" presStyleLbl="node1" presStyleIdx="2" presStyleCnt="8" custLinFactNeighborX="5765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35CC9471-8713-4EF0-BCBD-862F607285AA}" type="pres">
      <dgm:prSet presAssocID="{56E959A9-EC4F-43C8-9B56-47724A727574}" presName="sibTrans" presStyleCnt="0"/>
      <dgm:spPr/>
    </dgm:pt>
    <dgm:pt modelId="{A344524D-EC0D-467B-ADCE-532197ECB4AD}" type="pres">
      <dgm:prSet presAssocID="{137051E0-9359-49AA-804F-5C8DD8B81100}" presName="node" presStyleLbl="node1" presStyleIdx="3" presStyleCnt="8" custLinFactNeighborX="55469" custLinFactNeighborY="-325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253C6514-84DC-46E2-8B4C-EC8718351EB6}" type="pres">
      <dgm:prSet presAssocID="{8CEE9FC2-8CC5-4B6F-BBD1-023E9E5D79BC}" presName="sibTrans" presStyleCnt="0"/>
      <dgm:spPr/>
    </dgm:pt>
    <dgm:pt modelId="{4572C2FF-B9B8-4638-A669-6A7BD71BA68B}" type="pres">
      <dgm:prSet presAssocID="{F81BCAD2-2EBC-4966-9200-A329308433BC}" presName="node" presStyleLbl="node1" presStyleIdx="4" presStyleCnt="8" custLinFactNeighborX="57335" custLinFactNeighborY="-5456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D0E795C8-36DE-473A-AF1B-2A04D89C6656}" type="pres">
      <dgm:prSet presAssocID="{3B29D74B-F922-4959-97C1-7F8A4C00F5C3}" presName="sibTrans" presStyleCnt="0"/>
      <dgm:spPr/>
    </dgm:pt>
    <dgm:pt modelId="{1BE8EFA7-DC38-4978-9CF2-0DF487D1887E}" type="pres">
      <dgm:prSet presAssocID="{497A149C-CCCC-4E46-9E29-39DC56FF04D0}" presName="node" presStyleLbl="node1" presStyleIdx="5" presStyleCnt="8" custLinFactX="-100000" custLinFactY="11653" custLinFactNeighborX="-124625" custLinFactNeighborY="100000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1AEDB742-6552-4140-BD37-3C7961EE3212}" type="pres">
      <dgm:prSet presAssocID="{2000D066-DD12-423D-A035-659D598C3215}" presName="sibTrans" presStyleCnt="0"/>
      <dgm:spPr/>
    </dgm:pt>
    <dgm:pt modelId="{30A156A7-403B-4BEE-A284-B42B306940C3}" type="pres">
      <dgm:prSet presAssocID="{AB8C98A7-5B8E-4389-ABD5-A3A7C6B8A906}" presName="node" presStyleLbl="node1" presStyleIdx="6" presStyleCnt="8" custLinFactNeighborX="57861" custLinFactNeighborY="-570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3A6E37E0-D61D-4614-BB70-C5904F214917}" type="pres">
      <dgm:prSet presAssocID="{03FF5BBD-0A3D-4476-8F7B-D78F99AEB6E3}" presName="sibTrans" presStyleCnt="0"/>
      <dgm:spPr/>
    </dgm:pt>
    <dgm:pt modelId="{BBC11144-34FA-43DD-8AA8-D29EB3A5D7DE}" type="pres">
      <dgm:prSet presAssocID="{FA70C569-AA30-4F13-9D11-D34C0676616A}" presName="node" presStyleLbl="node1" presStyleIdx="7" presStyleCnt="8" custLinFactNeighborX="59625" custLinFactNeighborY="-570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</dgm:ptLst>
  <dgm:cxnLst>
    <dgm:cxn modelId="{E02A79BA-5DBE-D846-94A4-5B377F9215EE}" type="presOf" srcId="{F81BCAD2-2EBC-4966-9200-A329308433BC}" destId="{4572C2FF-B9B8-4638-A669-6A7BD71BA68B}" srcOrd="0" destOrd="0" presId="urn:microsoft.com/office/officeart/2005/8/layout/default"/>
    <dgm:cxn modelId="{294A91BE-24B0-427C-884C-5FB6069215E5}" srcId="{FA5B499D-0709-4C46-BB91-7B465CAE4EDF}" destId="{104092F7-BF0E-43AE-9204-AB0F097B32CC}" srcOrd="2" destOrd="0" parTransId="{362573D7-66B6-4A99-A0DF-7D54AE76BA6E}" sibTransId="{56E959A9-EC4F-43C8-9B56-47724A727574}"/>
    <dgm:cxn modelId="{4743C0A5-361A-2A4F-BDB9-F75E2D8D7051}" type="presOf" srcId="{FA5B499D-0709-4C46-BB91-7B465CAE4EDF}" destId="{A21AABDA-7AA3-4177-B912-4E8F7804AD53}" srcOrd="0" destOrd="0" presId="urn:microsoft.com/office/officeart/2005/8/layout/default"/>
    <dgm:cxn modelId="{4C624FE7-B337-4836-8187-ED934B5ABF21}" srcId="{FA5B499D-0709-4C46-BB91-7B465CAE4EDF}" destId="{497A149C-CCCC-4E46-9E29-39DC56FF04D0}" srcOrd="5" destOrd="0" parTransId="{0E536BE7-013F-4913-9EEF-577238EF4D21}" sibTransId="{2000D066-DD12-423D-A035-659D598C3215}"/>
    <dgm:cxn modelId="{4E650FB6-B024-BB43-9CB5-FB15FF8073B0}" type="presOf" srcId="{137051E0-9359-49AA-804F-5C8DD8B81100}" destId="{A344524D-EC0D-467B-ADCE-532197ECB4AD}" srcOrd="0" destOrd="0" presId="urn:microsoft.com/office/officeart/2005/8/layout/default"/>
    <dgm:cxn modelId="{EF83FE25-6752-4478-A711-F30B4CF6C406}" srcId="{FA5B499D-0709-4C46-BB91-7B465CAE4EDF}" destId="{C77951A6-BCC7-44A2-976D-054B86507DFB}" srcOrd="0" destOrd="0" parTransId="{CA800953-0A6E-4617-AFFC-68516EE76CEA}" sibTransId="{467CD8A8-25CF-440E-A7C2-A06388DC39A0}"/>
    <dgm:cxn modelId="{AE66656D-042A-0E4B-8F2F-F0A5536A836E}" type="presOf" srcId="{FA70C569-AA30-4F13-9D11-D34C0676616A}" destId="{BBC11144-34FA-43DD-8AA8-D29EB3A5D7DE}" srcOrd="0" destOrd="0" presId="urn:microsoft.com/office/officeart/2005/8/layout/default"/>
    <dgm:cxn modelId="{8F89B20F-8320-4C45-95DC-0D88E9DAB7F3}" type="presOf" srcId="{7F06F22F-44C3-497D-A45E-4023F13397FB}" destId="{F5D2FC83-05EF-4525-8BFB-D515D2C8E758}" srcOrd="0" destOrd="0" presId="urn:microsoft.com/office/officeart/2005/8/layout/default"/>
    <dgm:cxn modelId="{520ED080-E1A1-4FF2-8AF5-88DFE398CA95}" srcId="{FA5B499D-0709-4C46-BB91-7B465CAE4EDF}" destId="{AB8C98A7-5B8E-4389-ABD5-A3A7C6B8A906}" srcOrd="6" destOrd="0" parTransId="{2071C86F-67FD-470D-B51D-926F0655403B}" sibTransId="{03FF5BBD-0A3D-4476-8F7B-D78F99AEB6E3}"/>
    <dgm:cxn modelId="{FB1B62B5-C8CD-4D32-BBF8-CE4FCC9BCBD6}" srcId="{FA5B499D-0709-4C46-BB91-7B465CAE4EDF}" destId="{FA70C569-AA30-4F13-9D11-D34C0676616A}" srcOrd="7" destOrd="0" parTransId="{8B05D5A4-0ED6-408C-86B0-2ADA1AEC1526}" sibTransId="{8DA2FE97-281D-4381-A726-34568528AEB2}"/>
    <dgm:cxn modelId="{502A8908-0C78-42E5-A66E-37DEE1438C6B}" srcId="{FA5B499D-0709-4C46-BB91-7B465CAE4EDF}" destId="{7F06F22F-44C3-497D-A45E-4023F13397FB}" srcOrd="1" destOrd="0" parTransId="{6797C764-F140-4FFD-A3ED-67467BB0B721}" sibTransId="{23F82C8A-2453-4A79-BB20-F865F352DA56}"/>
    <dgm:cxn modelId="{2D3D2EE3-A3F9-174C-AB7D-82B6F7A89E9D}" type="presOf" srcId="{C77951A6-BCC7-44A2-976D-054B86507DFB}" destId="{817D1B7E-6E58-4D6C-8A9E-EB273E15AA17}" srcOrd="0" destOrd="0" presId="urn:microsoft.com/office/officeart/2005/8/layout/default"/>
    <dgm:cxn modelId="{66F4E631-195D-2640-9AE1-09F61FD9BE75}" type="presOf" srcId="{AB8C98A7-5B8E-4389-ABD5-A3A7C6B8A906}" destId="{30A156A7-403B-4BEE-A284-B42B306940C3}" srcOrd="0" destOrd="0" presId="urn:microsoft.com/office/officeart/2005/8/layout/default"/>
    <dgm:cxn modelId="{973E9CF2-98E7-4966-AE70-47BB8E30ED6C}" srcId="{FA5B499D-0709-4C46-BB91-7B465CAE4EDF}" destId="{F81BCAD2-2EBC-4966-9200-A329308433BC}" srcOrd="4" destOrd="0" parTransId="{8B9BDBC4-0DB4-4526-9106-DBED620BD2B9}" sibTransId="{3B29D74B-F922-4959-97C1-7F8A4C00F5C3}"/>
    <dgm:cxn modelId="{14F888A1-B6B7-0948-861C-859F68FD5164}" type="presOf" srcId="{497A149C-CCCC-4E46-9E29-39DC56FF04D0}" destId="{1BE8EFA7-DC38-4978-9CF2-0DF487D1887E}" srcOrd="0" destOrd="0" presId="urn:microsoft.com/office/officeart/2005/8/layout/default"/>
    <dgm:cxn modelId="{FD465B7C-2C1F-48C9-BA47-96896F175A05}" srcId="{FA5B499D-0709-4C46-BB91-7B465CAE4EDF}" destId="{137051E0-9359-49AA-804F-5C8DD8B81100}" srcOrd="3" destOrd="0" parTransId="{6A513F44-1DA4-46BB-BD25-AA7C6EA0788C}" sibTransId="{8CEE9FC2-8CC5-4B6F-BBD1-023E9E5D79BC}"/>
    <dgm:cxn modelId="{C369DDDD-C6F1-2B4B-8237-A135DD6F3192}" type="presOf" srcId="{104092F7-BF0E-43AE-9204-AB0F097B32CC}" destId="{F41612FE-7952-4938-86CB-F0F24F901CB2}" srcOrd="0" destOrd="0" presId="urn:microsoft.com/office/officeart/2005/8/layout/default"/>
    <dgm:cxn modelId="{5C5693FB-0A67-D246-80C7-B2A40A867924}" type="presParOf" srcId="{A21AABDA-7AA3-4177-B912-4E8F7804AD53}" destId="{817D1B7E-6E58-4D6C-8A9E-EB273E15AA17}" srcOrd="0" destOrd="0" presId="urn:microsoft.com/office/officeart/2005/8/layout/default"/>
    <dgm:cxn modelId="{AC9AA849-20C6-114E-86E8-72095BF9DA32}" type="presParOf" srcId="{A21AABDA-7AA3-4177-B912-4E8F7804AD53}" destId="{C9969E21-196C-4E0C-B515-70D329A22F7B}" srcOrd="1" destOrd="0" presId="urn:microsoft.com/office/officeart/2005/8/layout/default"/>
    <dgm:cxn modelId="{9312FF51-695E-DB46-9AFA-B50DB78B6016}" type="presParOf" srcId="{A21AABDA-7AA3-4177-B912-4E8F7804AD53}" destId="{F5D2FC83-05EF-4525-8BFB-D515D2C8E758}" srcOrd="2" destOrd="0" presId="urn:microsoft.com/office/officeart/2005/8/layout/default"/>
    <dgm:cxn modelId="{93C73FF9-4245-3748-BD88-32CB66EDEDAC}" type="presParOf" srcId="{A21AABDA-7AA3-4177-B912-4E8F7804AD53}" destId="{9360B0D2-036F-49C3-B8EE-6907A20C7843}" srcOrd="3" destOrd="0" presId="urn:microsoft.com/office/officeart/2005/8/layout/default"/>
    <dgm:cxn modelId="{99B580C3-1BEA-EB4D-B775-EAC5D1DF7415}" type="presParOf" srcId="{A21AABDA-7AA3-4177-B912-4E8F7804AD53}" destId="{F41612FE-7952-4938-86CB-F0F24F901CB2}" srcOrd="4" destOrd="0" presId="urn:microsoft.com/office/officeart/2005/8/layout/default"/>
    <dgm:cxn modelId="{FDA53930-D111-D548-804E-DFDA2714EA44}" type="presParOf" srcId="{A21AABDA-7AA3-4177-B912-4E8F7804AD53}" destId="{35CC9471-8713-4EF0-BCBD-862F607285AA}" srcOrd="5" destOrd="0" presId="urn:microsoft.com/office/officeart/2005/8/layout/default"/>
    <dgm:cxn modelId="{A6BC0899-31F0-284A-BB7D-AC5501F50434}" type="presParOf" srcId="{A21AABDA-7AA3-4177-B912-4E8F7804AD53}" destId="{A344524D-EC0D-467B-ADCE-532197ECB4AD}" srcOrd="6" destOrd="0" presId="urn:microsoft.com/office/officeart/2005/8/layout/default"/>
    <dgm:cxn modelId="{039F9345-7F57-954C-AFC9-8D0F26077D6E}" type="presParOf" srcId="{A21AABDA-7AA3-4177-B912-4E8F7804AD53}" destId="{253C6514-84DC-46E2-8B4C-EC8718351EB6}" srcOrd="7" destOrd="0" presId="urn:microsoft.com/office/officeart/2005/8/layout/default"/>
    <dgm:cxn modelId="{305C3F63-C661-2C44-9D11-9BED1805B2C0}" type="presParOf" srcId="{A21AABDA-7AA3-4177-B912-4E8F7804AD53}" destId="{4572C2FF-B9B8-4638-A669-6A7BD71BA68B}" srcOrd="8" destOrd="0" presId="urn:microsoft.com/office/officeart/2005/8/layout/default"/>
    <dgm:cxn modelId="{A9AB3204-DDEA-F347-B7B5-1E69E5DF93FC}" type="presParOf" srcId="{A21AABDA-7AA3-4177-B912-4E8F7804AD53}" destId="{D0E795C8-36DE-473A-AF1B-2A04D89C6656}" srcOrd="9" destOrd="0" presId="urn:microsoft.com/office/officeart/2005/8/layout/default"/>
    <dgm:cxn modelId="{3821C919-2083-E54C-8EBF-3AA49DEDA617}" type="presParOf" srcId="{A21AABDA-7AA3-4177-B912-4E8F7804AD53}" destId="{1BE8EFA7-DC38-4978-9CF2-0DF487D1887E}" srcOrd="10" destOrd="0" presId="urn:microsoft.com/office/officeart/2005/8/layout/default"/>
    <dgm:cxn modelId="{7F119C9F-5F02-B740-B50D-A5DE53F1CCF7}" type="presParOf" srcId="{A21AABDA-7AA3-4177-B912-4E8F7804AD53}" destId="{1AEDB742-6552-4140-BD37-3C7961EE3212}" srcOrd="11" destOrd="0" presId="urn:microsoft.com/office/officeart/2005/8/layout/default"/>
    <dgm:cxn modelId="{D212DD09-17C9-2F4F-BFD7-EF75FAC518DC}" type="presParOf" srcId="{A21AABDA-7AA3-4177-B912-4E8F7804AD53}" destId="{30A156A7-403B-4BEE-A284-B42B306940C3}" srcOrd="12" destOrd="0" presId="urn:microsoft.com/office/officeart/2005/8/layout/default"/>
    <dgm:cxn modelId="{96D49F6F-86D6-7746-86C4-58E4BFAD694B}" type="presParOf" srcId="{A21AABDA-7AA3-4177-B912-4E8F7804AD53}" destId="{3A6E37E0-D61D-4614-BB70-C5904F214917}" srcOrd="13" destOrd="0" presId="urn:microsoft.com/office/officeart/2005/8/layout/default"/>
    <dgm:cxn modelId="{777A6130-0EBD-5A41-ABB0-4D21C04EC698}" type="presParOf" srcId="{A21AABDA-7AA3-4177-B912-4E8F7804AD53}" destId="{BBC11144-34FA-43DD-8AA8-D29EB3A5D7DE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C14DCE-9E9B-944D-AA9A-312430AFF50B}" type="doc">
      <dgm:prSet loTypeId="urn:microsoft.com/office/officeart/2005/8/layout/matrix1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B01700E8-E92D-4C41-A8AC-9DE08D29D343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VICTIM</a:t>
          </a:r>
          <a:endParaRPr lang="en-US" b="1" dirty="0">
            <a:solidFill>
              <a:srgbClr val="000000"/>
            </a:solidFill>
          </a:endParaRPr>
        </a:p>
      </dgm:t>
    </dgm:pt>
    <dgm:pt modelId="{565AC8E7-3670-E149-8028-B8952F406A74}" type="parTrans" cxnId="{C0D26E74-721A-514C-B8C6-6169805FECA3}">
      <dgm:prSet/>
      <dgm:spPr/>
      <dgm:t>
        <a:bodyPr/>
        <a:lstStyle/>
        <a:p>
          <a:endParaRPr lang="en-US"/>
        </a:p>
      </dgm:t>
    </dgm:pt>
    <dgm:pt modelId="{05C1F8F4-8FFB-004C-9473-95BE668F32F2}" type="sibTrans" cxnId="{C0D26E74-721A-514C-B8C6-6169805FECA3}">
      <dgm:prSet/>
      <dgm:spPr/>
      <dgm:t>
        <a:bodyPr/>
        <a:lstStyle/>
        <a:p>
          <a:endParaRPr lang="en-US"/>
        </a:p>
      </dgm:t>
    </dgm:pt>
    <dgm:pt modelId="{46060E92-1173-3846-811D-77A2234141AD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Physical</a:t>
          </a:r>
          <a:endParaRPr lang="en-US" dirty="0">
            <a:solidFill>
              <a:srgbClr val="000000"/>
            </a:solidFill>
          </a:endParaRPr>
        </a:p>
      </dgm:t>
    </dgm:pt>
    <dgm:pt modelId="{2C5DCC1C-3E83-3D48-9A00-D6C259AD977F}" type="parTrans" cxnId="{6C93EFDC-E8B5-A646-BDF8-D8CB2DC65092}">
      <dgm:prSet/>
      <dgm:spPr/>
      <dgm:t>
        <a:bodyPr/>
        <a:lstStyle/>
        <a:p>
          <a:endParaRPr lang="en-US"/>
        </a:p>
      </dgm:t>
    </dgm:pt>
    <dgm:pt modelId="{33C48EC4-AA26-164F-89C2-723918D6FD78}" type="sibTrans" cxnId="{6C93EFDC-E8B5-A646-BDF8-D8CB2DC65092}">
      <dgm:prSet/>
      <dgm:spPr/>
      <dgm:t>
        <a:bodyPr/>
        <a:lstStyle/>
        <a:p>
          <a:endParaRPr lang="en-US"/>
        </a:p>
      </dgm:t>
    </dgm:pt>
    <dgm:pt modelId="{E1799261-A8AE-AB4E-8FB8-F0154243EE40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</a:t>
          </a:r>
          <a:endParaRPr lang="en-US" dirty="0">
            <a:solidFill>
              <a:srgbClr val="000000"/>
            </a:solidFill>
          </a:endParaRPr>
        </a:p>
      </dgm:t>
    </dgm:pt>
    <dgm:pt modelId="{A23EF939-E72C-F249-9D62-1549BED108A8}" type="parTrans" cxnId="{2100D401-DC52-7347-BBCB-D29BBA2A1923}">
      <dgm:prSet/>
      <dgm:spPr/>
      <dgm:t>
        <a:bodyPr/>
        <a:lstStyle/>
        <a:p>
          <a:endParaRPr lang="en-US"/>
        </a:p>
      </dgm:t>
    </dgm:pt>
    <dgm:pt modelId="{B4319DE0-B35F-B344-85C5-12191116D618}" type="sibTrans" cxnId="{2100D401-DC52-7347-BBCB-D29BBA2A1923}">
      <dgm:prSet/>
      <dgm:spPr/>
      <dgm:t>
        <a:bodyPr/>
        <a:lstStyle/>
        <a:p>
          <a:endParaRPr lang="en-US"/>
        </a:p>
      </dgm:t>
    </dgm:pt>
    <dgm:pt modelId="{C3FF51A7-0E49-464A-A4CE-08ADECD0EE31}">
      <dgm:prSet phldrT="[Text]" phldr="1"/>
      <dgm:spPr/>
      <dgm:t>
        <a:bodyPr/>
        <a:lstStyle/>
        <a:p>
          <a:endParaRPr lang="en-US"/>
        </a:p>
      </dgm:t>
    </dgm:pt>
    <dgm:pt modelId="{7347223B-4F6E-EC43-BDD1-2D88A74A6EFE}" type="parTrans" cxnId="{D45BA49B-29FD-A545-9305-13EAA8D88972}">
      <dgm:prSet/>
      <dgm:spPr/>
      <dgm:t>
        <a:bodyPr/>
        <a:lstStyle/>
        <a:p>
          <a:endParaRPr lang="en-US"/>
        </a:p>
      </dgm:t>
    </dgm:pt>
    <dgm:pt modelId="{EA3CB8F5-226B-524D-AD80-742243343E9C}" type="sibTrans" cxnId="{D45BA49B-29FD-A545-9305-13EAA8D88972}">
      <dgm:prSet/>
      <dgm:spPr/>
      <dgm:t>
        <a:bodyPr/>
        <a:lstStyle/>
        <a:p>
          <a:endParaRPr lang="en-US"/>
        </a:p>
      </dgm:t>
    </dgm:pt>
    <dgm:pt modelId="{D87A626B-8EA0-DD43-A14D-A9D2594E8E86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Socio-economic &amp; Legal</a:t>
          </a:r>
          <a:endParaRPr lang="en-US" dirty="0">
            <a:solidFill>
              <a:srgbClr val="000000"/>
            </a:solidFill>
          </a:endParaRPr>
        </a:p>
      </dgm:t>
    </dgm:pt>
    <dgm:pt modelId="{739EC51D-05ED-794B-B7D6-4886A9592369}" type="parTrans" cxnId="{8F5FC6F3-F901-704F-B01D-516CE05759DF}">
      <dgm:prSet/>
      <dgm:spPr/>
      <dgm:t>
        <a:bodyPr/>
        <a:lstStyle/>
        <a:p>
          <a:endParaRPr lang="en-US"/>
        </a:p>
      </dgm:t>
    </dgm:pt>
    <dgm:pt modelId="{29790148-E974-B640-AB87-70BBA8656D49}" type="sibTrans" cxnId="{8F5FC6F3-F901-704F-B01D-516CE05759DF}">
      <dgm:prSet/>
      <dgm:spPr/>
      <dgm:t>
        <a:bodyPr/>
        <a:lstStyle/>
        <a:p>
          <a:endParaRPr lang="en-US"/>
        </a:p>
      </dgm:t>
    </dgm:pt>
    <dgm:pt modelId="{539BE949-5012-0A46-9619-EE1CD14B2CA1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Psychological/Emotional</a:t>
          </a:r>
          <a:endParaRPr lang="en-US" dirty="0">
            <a:solidFill>
              <a:srgbClr val="000000"/>
            </a:solidFill>
          </a:endParaRPr>
        </a:p>
      </dgm:t>
    </dgm:pt>
    <dgm:pt modelId="{6BD7021B-4065-F34C-88EC-049BB59AF386}" type="parTrans" cxnId="{EBA92766-7484-2145-B95F-D9415FB78FE3}">
      <dgm:prSet/>
      <dgm:spPr/>
      <dgm:t>
        <a:bodyPr/>
        <a:lstStyle/>
        <a:p>
          <a:endParaRPr lang="en-US"/>
        </a:p>
      </dgm:t>
    </dgm:pt>
    <dgm:pt modelId="{6768F41E-04DF-2D44-B2CE-A3857695D55C}" type="sibTrans" cxnId="{EBA92766-7484-2145-B95F-D9415FB78FE3}">
      <dgm:prSet/>
      <dgm:spPr/>
      <dgm:t>
        <a:bodyPr/>
        <a:lstStyle/>
        <a:p>
          <a:endParaRPr lang="en-US"/>
        </a:p>
      </dgm:t>
    </dgm:pt>
    <dgm:pt modelId="{E1A54E5E-5C28-C74A-8A2B-15E0918A22EF}" type="pres">
      <dgm:prSet presAssocID="{C0C14DCE-9E9B-944D-AA9A-312430AFF50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4CA0A79-DAE7-FB4C-BF30-BB60BAFF968E}" type="pres">
      <dgm:prSet presAssocID="{C0C14DCE-9E9B-944D-AA9A-312430AFF50B}" presName="matrix" presStyleCnt="0"/>
      <dgm:spPr/>
    </dgm:pt>
    <dgm:pt modelId="{A61FFB78-7CBC-0F40-8328-C0DB7440082F}" type="pres">
      <dgm:prSet presAssocID="{C0C14DCE-9E9B-944D-AA9A-312430AFF50B}" presName="tile1" presStyleLbl="node1" presStyleIdx="0" presStyleCnt="4"/>
      <dgm:spPr/>
      <dgm:t>
        <a:bodyPr/>
        <a:lstStyle/>
        <a:p>
          <a:endParaRPr lang="en-US"/>
        </a:p>
      </dgm:t>
    </dgm:pt>
    <dgm:pt modelId="{047A020E-036C-8C43-A869-1610F2674A56}" type="pres">
      <dgm:prSet presAssocID="{C0C14DCE-9E9B-944D-AA9A-312430AFF50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E87E0-8061-F642-9E9B-520A87C78096}" type="pres">
      <dgm:prSet presAssocID="{C0C14DCE-9E9B-944D-AA9A-312430AFF50B}" presName="tile2" presStyleLbl="node1" presStyleIdx="1" presStyleCnt="4"/>
      <dgm:spPr/>
      <dgm:t>
        <a:bodyPr/>
        <a:lstStyle/>
        <a:p>
          <a:endParaRPr lang="en-US"/>
        </a:p>
      </dgm:t>
    </dgm:pt>
    <dgm:pt modelId="{33F5069C-C616-524C-B3E9-CEAEBC0AEC9E}" type="pres">
      <dgm:prSet presAssocID="{C0C14DCE-9E9B-944D-AA9A-312430AFF50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003FB-8462-FA4B-AC33-17ACC06F9296}" type="pres">
      <dgm:prSet presAssocID="{C0C14DCE-9E9B-944D-AA9A-312430AFF50B}" presName="tile3" presStyleLbl="node1" presStyleIdx="2" presStyleCnt="4"/>
      <dgm:spPr/>
      <dgm:t>
        <a:bodyPr/>
        <a:lstStyle/>
        <a:p>
          <a:endParaRPr lang="en-US"/>
        </a:p>
      </dgm:t>
    </dgm:pt>
    <dgm:pt modelId="{A8B2ABA0-827D-D642-A0B7-BAB695D86FF7}" type="pres">
      <dgm:prSet presAssocID="{C0C14DCE-9E9B-944D-AA9A-312430AFF50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C8CFC-C624-3945-9D22-C7EF97A6A1F3}" type="pres">
      <dgm:prSet presAssocID="{C0C14DCE-9E9B-944D-AA9A-312430AFF50B}" presName="tile4" presStyleLbl="node1" presStyleIdx="3" presStyleCnt="4"/>
      <dgm:spPr/>
      <dgm:t>
        <a:bodyPr/>
        <a:lstStyle/>
        <a:p>
          <a:endParaRPr lang="en-US"/>
        </a:p>
      </dgm:t>
    </dgm:pt>
    <dgm:pt modelId="{4ACD4BC6-1422-6041-BD84-17D8FA221B34}" type="pres">
      <dgm:prSet presAssocID="{C0C14DCE-9E9B-944D-AA9A-312430AFF50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2ACE84-0CA3-C84E-9EEE-F57A5E7B7A2C}" type="pres">
      <dgm:prSet presAssocID="{C0C14DCE-9E9B-944D-AA9A-312430AFF50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45BA49B-29FD-A545-9305-13EAA8D88972}" srcId="{B01700E8-E92D-4C41-A8AC-9DE08D29D343}" destId="{C3FF51A7-0E49-464A-A4CE-08ADECD0EE31}" srcOrd="4" destOrd="0" parTransId="{7347223B-4F6E-EC43-BDD1-2D88A74A6EFE}" sibTransId="{EA3CB8F5-226B-524D-AD80-742243343E9C}"/>
    <dgm:cxn modelId="{2100D401-DC52-7347-BBCB-D29BBA2A1923}" srcId="{B01700E8-E92D-4C41-A8AC-9DE08D29D343}" destId="{E1799261-A8AE-AB4E-8FB8-F0154243EE40}" srcOrd="3" destOrd="0" parTransId="{A23EF939-E72C-F249-9D62-1549BED108A8}" sibTransId="{B4319DE0-B35F-B344-85C5-12191116D618}"/>
    <dgm:cxn modelId="{52F04A68-DBC2-8742-A37D-F2D908754DAC}" type="presOf" srcId="{C0C14DCE-9E9B-944D-AA9A-312430AFF50B}" destId="{E1A54E5E-5C28-C74A-8A2B-15E0918A22EF}" srcOrd="0" destOrd="0" presId="urn:microsoft.com/office/officeart/2005/8/layout/matrix1"/>
    <dgm:cxn modelId="{C1B0BF9A-089F-C64E-B18E-B6CE5DD143F9}" type="presOf" srcId="{46060E92-1173-3846-811D-77A2234141AD}" destId="{047A020E-036C-8C43-A869-1610F2674A56}" srcOrd="1" destOrd="0" presId="urn:microsoft.com/office/officeart/2005/8/layout/matrix1"/>
    <dgm:cxn modelId="{4CFA55AD-1724-8A46-9A64-3BA7DCCDC845}" type="presOf" srcId="{E1799261-A8AE-AB4E-8FB8-F0154243EE40}" destId="{4ACD4BC6-1422-6041-BD84-17D8FA221B34}" srcOrd="1" destOrd="0" presId="urn:microsoft.com/office/officeart/2005/8/layout/matrix1"/>
    <dgm:cxn modelId="{FA23A767-ABE3-C24E-A0AB-17928029DED3}" type="presOf" srcId="{D87A626B-8EA0-DD43-A14D-A9D2594E8E86}" destId="{33F5069C-C616-524C-B3E9-CEAEBC0AEC9E}" srcOrd="1" destOrd="0" presId="urn:microsoft.com/office/officeart/2005/8/layout/matrix1"/>
    <dgm:cxn modelId="{C0D26E74-721A-514C-B8C6-6169805FECA3}" srcId="{C0C14DCE-9E9B-944D-AA9A-312430AFF50B}" destId="{B01700E8-E92D-4C41-A8AC-9DE08D29D343}" srcOrd="0" destOrd="0" parTransId="{565AC8E7-3670-E149-8028-B8952F406A74}" sibTransId="{05C1F8F4-8FFB-004C-9473-95BE668F32F2}"/>
    <dgm:cxn modelId="{6FD71B8F-CD3C-504D-9EB2-8DF677F7C3E6}" type="presOf" srcId="{D87A626B-8EA0-DD43-A14D-A9D2594E8E86}" destId="{B8CE87E0-8061-F642-9E9B-520A87C78096}" srcOrd="0" destOrd="0" presId="urn:microsoft.com/office/officeart/2005/8/layout/matrix1"/>
    <dgm:cxn modelId="{6C753E6E-87FC-9B49-B2AD-665A5B106864}" type="presOf" srcId="{539BE949-5012-0A46-9619-EE1CD14B2CA1}" destId="{81F003FB-8462-FA4B-AC33-17ACC06F9296}" srcOrd="0" destOrd="0" presId="urn:microsoft.com/office/officeart/2005/8/layout/matrix1"/>
    <dgm:cxn modelId="{EBA92766-7484-2145-B95F-D9415FB78FE3}" srcId="{B01700E8-E92D-4C41-A8AC-9DE08D29D343}" destId="{539BE949-5012-0A46-9619-EE1CD14B2CA1}" srcOrd="2" destOrd="0" parTransId="{6BD7021B-4065-F34C-88EC-049BB59AF386}" sibTransId="{6768F41E-04DF-2D44-B2CE-A3857695D55C}"/>
    <dgm:cxn modelId="{4E204996-3342-F840-B608-56842E696CAF}" type="presOf" srcId="{46060E92-1173-3846-811D-77A2234141AD}" destId="{A61FFB78-7CBC-0F40-8328-C0DB7440082F}" srcOrd="0" destOrd="0" presId="urn:microsoft.com/office/officeart/2005/8/layout/matrix1"/>
    <dgm:cxn modelId="{198ED4D2-57CC-2F47-91F5-AC362FF2FB67}" type="presOf" srcId="{539BE949-5012-0A46-9619-EE1CD14B2CA1}" destId="{A8B2ABA0-827D-D642-A0B7-BAB695D86FF7}" srcOrd="1" destOrd="0" presId="urn:microsoft.com/office/officeart/2005/8/layout/matrix1"/>
    <dgm:cxn modelId="{6C93EFDC-E8B5-A646-BDF8-D8CB2DC65092}" srcId="{B01700E8-E92D-4C41-A8AC-9DE08D29D343}" destId="{46060E92-1173-3846-811D-77A2234141AD}" srcOrd="0" destOrd="0" parTransId="{2C5DCC1C-3E83-3D48-9A00-D6C259AD977F}" sibTransId="{33C48EC4-AA26-164F-89C2-723918D6FD78}"/>
    <dgm:cxn modelId="{1F168E28-91F8-C44F-BA2A-92569DFEC68E}" type="presOf" srcId="{B01700E8-E92D-4C41-A8AC-9DE08D29D343}" destId="{1E2ACE84-0CA3-C84E-9EEE-F57A5E7B7A2C}" srcOrd="0" destOrd="0" presId="urn:microsoft.com/office/officeart/2005/8/layout/matrix1"/>
    <dgm:cxn modelId="{8F5FC6F3-F901-704F-B01D-516CE05759DF}" srcId="{B01700E8-E92D-4C41-A8AC-9DE08D29D343}" destId="{D87A626B-8EA0-DD43-A14D-A9D2594E8E86}" srcOrd="1" destOrd="0" parTransId="{739EC51D-05ED-794B-B7D6-4886A9592369}" sibTransId="{29790148-E974-B640-AB87-70BBA8656D49}"/>
    <dgm:cxn modelId="{5B8BE599-D6E1-A44F-97A8-58E3CCC2BC13}" type="presOf" srcId="{E1799261-A8AE-AB4E-8FB8-F0154243EE40}" destId="{2F4C8CFC-C624-3945-9D22-C7EF97A6A1F3}" srcOrd="0" destOrd="0" presId="urn:microsoft.com/office/officeart/2005/8/layout/matrix1"/>
    <dgm:cxn modelId="{80270241-6DBC-254F-BE68-0109039BCE0F}" type="presParOf" srcId="{E1A54E5E-5C28-C74A-8A2B-15E0918A22EF}" destId="{84CA0A79-DAE7-FB4C-BF30-BB60BAFF968E}" srcOrd="0" destOrd="0" presId="urn:microsoft.com/office/officeart/2005/8/layout/matrix1"/>
    <dgm:cxn modelId="{BC9302C4-029B-2141-BD8D-80EDD5CE942D}" type="presParOf" srcId="{84CA0A79-DAE7-FB4C-BF30-BB60BAFF968E}" destId="{A61FFB78-7CBC-0F40-8328-C0DB7440082F}" srcOrd="0" destOrd="0" presId="urn:microsoft.com/office/officeart/2005/8/layout/matrix1"/>
    <dgm:cxn modelId="{1ACA961C-A8B2-F44A-BCCB-7C6BC4F868FF}" type="presParOf" srcId="{84CA0A79-DAE7-FB4C-BF30-BB60BAFF968E}" destId="{047A020E-036C-8C43-A869-1610F2674A56}" srcOrd="1" destOrd="0" presId="urn:microsoft.com/office/officeart/2005/8/layout/matrix1"/>
    <dgm:cxn modelId="{BAF4DAAC-D2BE-414A-803A-13CF974072C7}" type="presParOf" srcId="{84CA0A79-DAE7-FB4C-BF30-BB60BAFF968E}" destId="{B8CE87E0-8061-F642-9E9B-520A87C78096}" srcOrd="2" destOrd="0" presId="urn:microsoft.com/office/officeart/2005/8/layout/matrix1"/>
    <dgm:cxn modelId="{3BB4A793-F576-1447-AA50-4DECEB7B9031}" type="presParOf" srcId="{84CA0A79-DAE7-FB4C-BF30-BB60BAFF968E}" destId="{33F5069C-C616-524C-B3E9-CEAEBC0AEC9E}" srcOrd="3" destOrd="0" presId="urn:microsoft.com/office/officeart/2005/8/layout/matrix1"/>
    <dgm:cxn modelId="{8D6A160A-DF31-9B4E-B559-7252D5488627}" type="presParOf" srcId="{84CA0A79-DAE7-FB4C-BF30-BB60BAFF968E}" destId="{81F003FB-8462-FA4B-AC33-17ACC06F9296}" srcOrd="4" destOrd="0" presId="urn:microsoft.com/office/officeart/2005/8/layout/matrix1"/>
    <dgm:cxn modelId="{4DD754EE-E29C-2243-BC30-24BE21EC8127}" type="presParOf" srcId="{84CA0A79-DAE7-FB4C-BF30-BB60BAFF968E}" destId="{A8B2ABA0-827D-D642-A0B7-BAB695D86FF7}" srcOrd="5" destOrd="0" presId="urn:microsoft.com/office/officeart/2005/8/layout/matrix1"/>
    <dgm:cxn modelId="{1BB8E0AB-A315-8C4F-8FAE-4D87920D9EAA}" type="presParOf" srcId="{84CA0A79-DAE7-FB4C-BF30-BB60BAFF968E}" destId="{2F4C8CFC-C624-3945-9D22-C7EF97A6A1F3}" srcOrd="6" destOrd="0" presId="urn:microsoft.com/office/officeart/2005/8/layout/matrix1"/>
    <dgm:cxn modelId="{81F12981-2C6E-984A-B84F-0234A4F53D09}" type="presParOf" srcId="{84CA0A79-DAE7-FB4C-BF30-BB60BAFF968E}" destId="{4ACD4BC6-1422-6041-BD84-17D8FA221B34}" srcOrd="7" destOrd="0" presId="urn:microsoft.com/office/officeart/2005/8/layout/matrix1"/>
    <dgm:cxn modelId="{B6881696-3176-FB49-AFE1-9B53121671CE}" type="presParOf" srcId="{E1A54E5E-5C28-C74A-8A2B-15E0918A22EF}" destId="{1E2ACE84-0CA3-C84E-9EEE-F57A5E7B7A2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712179-CEF3-FB4B-A39C-288086DC93AA}" type="doc">
      <dgm:prSet loTypeId="urn:microsoft.com/office/officeart/2005/8/layout/lProcess2" loCatId="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8E308FE-13DA-004C-B19D-5D351BDCE90C}">
      <dgm:prSet phldrT="[Text]" custT="1"/>
      <dgm:spPr/>
      <dgm:t>
        <a:bodyPr/>
        <a:lstStyle/>
        <a:p>
          <a:r>
            <a:rPr lang="en-US" sz="1600" b="1" dirty="0"/>
            <a:t>PHYSICAL</a:t>
          </a:r>
        </a:p>
      </dgm:t>
    </dgm:pt>
    <dgm:pt modelId="{2FEB6138-B913-DD48-8D21-E6F1570F6E46}" type="parTrans" cxnId="{6D7693BA-539E-EE41-8858-60D384FBDC80}">
      <dgm:prSet/>
      <dgm:spPr/>
      <dgm:t>
        <a:bodyPr/>
        <a:lstStyle/>
        <a:p>
          <a:endParaRPr lang="en-US"/>
        </a:p>
      </dgm:t>
    </dgm:pt>
    <dgm:pt modelId="{709B3E3B-5579-F54B-93B6-D3F6D80970A8}" type="sibTrans" cxnId="{6D7693BA-539E-EE41-8858-60D384FBDC80}">
      <dgm:prSet/>
      <dgm:spPr/>
      <dgm:t>
        <a:bodyPr/>
        <a:lstStyle/>
        <a:p>
          <a:endParaRPr lang="en-US"/>
        </a:p>
      </dgm:t>
    </dgm:pt>
    <dgm:pt modelId="{64AED9D1-F883-D948-9E99-7256A62C208E}">
      <dgm:prSet phldrT="[Text]" custT="1"/>
      <dgm:spPr/>
      <dgm:t>
        <a:bodyPr/>
        <a:lstStyle/>
        <a:p>
          <a:r>
            <a:rPr lang="en-US" sz="1600" dirty="0"/>
            <a:t>Injuries, disability &amp; death</a:t>
          </a:r>
        </a:p>
      </dgm:t>
    </dgm:pt>
    <dgm:pt modelId="{A8F7014A-781D-714F-8A6F-084D6DB3F0D1}" type="parTrans" cxnId="{3AD19468-12E2-B34D-A835-4E2627374759}">
      <dgm:prSet/>
      <dgm:spPr/>
      <dgm:t>
        <a:bodyPr/>
        <a:lstStyle/>
        <a:p>
          <a:endParaRPr lang="en-US"/>
        </a:p>
      </dgm:t>
    </dgm:pt>
    <dgm:pt modelId="{B0C2DBD2-7850-0147-94A5-3BB2E1171245}" type="sibTrans" cxnId="{3AD19468-12E2-B34D-A835-4E2627374759}">
      <dgm:prSet/>
      <dgm:spPr/>
      <dgm:t>
        <a:bodyPr/>
        <a:lstStyle/>
        <a:p>
          <a:endParaRPr lang="en-US"/>
        </a:p>
      </dgm:t>
    </dgm:pt>
    <dgm:pt modelId="{51EF9991-8D0D-4745-8549-25CE52A8B974}">
      <dgm:prSet phldrT="[Text]" custT="1"/>
      <dgm:spPr/>
      <dgm:t>
        <a:bodyPr/>
        <a:lstStyle/>
        <a:p>
          <a:r>
            <a:rPr lang="en-US" sz="1600" dirty="0"/>
            <a:t>Unwanted pregnancy, sterility</a:t>
          </a:r>
        </a:p>
      </dgm:t>
    </dgm:pt>
    <dgm:pt modelId="{09F3EA44-25A9-8E4A-BCDA-C3E1B639C306}" type="parTrans" cxnId="{93A4D331-E905-7D45-8493-717FC6006657}">
      <dgm:prSet/>
      <dgm:spPr/>
      <dgm:t>
        <a:bodyPr/>
        <a:lstStyle/>
        <a:p>
          <a:endParaRPr lang="en-US"/>
        </a:p>
      </dgm:t>
    </dgm:pt>
    <dgm:pt modelId="{CF32492A-299C-7C46-8407-472D8494469A}" type="sibTrans" cxnId="{93A4D331-E905-7D45-8493-717FC6006657}">
      <dgm:prSet/>
      <dgm:spPr/>
      <dgm:t>
        <a:bodyPr/>
        <a:lstStyle/>
        <a:p>
          <a:endParaRPr lang="en-US"/>
        </a:p>
      </dgm:t>
    </dgm:pt>
    <dgm:pt modelId="{87A0C640-F0D3-FB48-9E4B-54A01E7EB402}">
      <dgm:prSet phldrT="[Text]" custT="1"/>
      <dgm:spPr/>
      <dgm:t>
        <a:bodyPr/>
        <a:lstStyle/>
        <a:p>
          <a:r>
            <a:rPr lang="en-US" sz="1600" b="1" dirty="0"/>
            <a:t>PSYCHOLOGICAL</a:t>
          </a:r>
        </a:p>
      </dgm:t>
    </dgm:pt>
    <dgm:pt modelId="{562FB674-7814-1A49-8131-5B06F9FC9D93}" type="parTrans" cxnId="{88A7940D-DA4E-A14E-88B0-79C7525CA36F}">
      <dgm:prSet/>
      <dgm:spPr/>
      <dgm:t>
        <a:bodyPr/>
        <a:lstStyle/>
        <a:p>
          <a:endParaRPr lang="en-US"/>
        </a:p>
      </dgm:t>
    </dgm:pt>
    <dgm:pt modelId="{CB4704E0-A7F5-D44C-AA6E-59DC21A18B94}" type="sibTrans" cxnId="{88A7940D-DA4E-A14E-88B0-79C7525CA36F}">
      <dgm:prSet/>
      <dgm:spPr/>
      <dgm:t>
        <a:bodyPr/>
        <a:lstStyle/>
        <a:p>
          <a:endParaRPr lang="en-US"/>
        </a:p>
      </dgm:t>
    </dgm:pt>
    <dgm:pt modelId="{AD91722D-F2B7-B34A-8FB7-B949A1B427FE}">
      <dgm:prSet phldrT="[Text]" custT="1"/>
      <dgm:spPr/>
      <dgm:t>
        <a:bodyPr/>
        <a:lstStyle/>
        <a:p>
          <a:r>
            <a:rPr lang="en-US" sz="1600" dirty="0"/>
            <a:t>Depression &amp; suicidal thoughts</a:t>
          </a:r>
        </a:p>
      </dgm:t>
    </dgm:pt>
    <dgm:pt modelId="{FDC4CE03-04AB-714B-A0C3-A7FF6635880C}" type="parTrans" cxnId="{6FC4F7E5-F450-8946-AE5B-EC08D7AB11AB}">
      <dgm:prSet/>
      <dgm:spPr/>
      <dgm:t>
        <a:bodyPr/>
        <a:lstStyle/>
        <a:p>
          <a:endParaRPr lang="en-US"/>
        </a:p>
      </dgm:t>
    </dgm:pt>
    <dgm:pt modelId="{739CAC24-C859-A64F-BCD7-C856BD0ED69C}" type="sibTrans" cxnId="{6FC4F7E5-F450-8946-AE5B-EC08D7AB11AB}">
      <dgm:prSet/>
      <dgm:spPr/>
      <dgm:t>
        <a:bodyPr/>
        <a:lstStyle/>
        <a:p>
          <a:endParaRPr lang="en-US"/>
        </a:p>
      </dgm:t>
    </dgm:pt>
    <dgm:pt modelId="{847F6165-CB6E-7141-8E1B-BD14BD3ABCE0}">
      <dgm:prSet phldrT="[Text]" custT="1"/>
      <dgm:spPr/>
      <dgm:t>
        <a:bodyPr/>
        <a:lstStyle/>
        <a:p>
          <a:r>
            <a:rPr lang="en-US" sz="1600" dirty="0"/>
            <a:t>Anger, anxiety &amp; fear</a:t>
          </a:r>
        </a:p>
      </dgm:t>
    </dgm:pt>
    <dgm:pt modelId="{D06DC02B-FD19-F141-B69C-2523BA248BA5}" type="parTrans" cxnId="{B8206FF1-8FA9-4F4E-87D8-64256337D398}">
      <dgm:prSet/>
      <dgm:spPr/>
      <dgm:t>
        <a:bodyPr/>
        <a:lstStyle/>
        <a:p>
          <a:endParaRPr lang="en-US"/>
        </a:p>
      </dgm:t>
    </dgm:pt>
    <dgm:pt modelId="{7B444567-3BCD-4645-9100-0E7E58F61DDF}" type="sibTrans" cxnId="{B8206FF1-8FA9-4F4E-87D8-64256337D398}">
      <dgm:prSet/>
      <dgm:spPr/>
      <dgm:t>
        <a:bodyPr/>
        <a:lstStyle/>
        <a:p>
          <a:endParaRPr lang="en-US"/>
        </a:p>
      </dgm:t>
    </dgm:pt>
    <dgm:pt modelId="{9B24331F-C3A9-274B-817B-E46EF01E06E2}">
      <dgm:prSet phldrT="[Text]" custT="1"/>
      <dgm:spPr/>
      <dgm:t>
        <a:bodyPr/>
        <a:lstStyle/>
        <a:p>
          <a:r>
            <a:rPr lang="en-US" sz="1600" b="1" dirty="0"/>
            <a:t>SOCIAL</a:t>
          </a:r>
        </a:p>
      </dgm:t>
    </dgm:pt>
    <dgm:pt modelId="{B042D0F2-0E43-E341-AA70-AE6689E84563}" type="parTrans" cxnId="{5DEE7F4D-2A7F-384F-A446-EDFB9B1A9F06}">
      <dgm:prSet/>
      <dgm:spPr/>
      <dgm:t>
        <a:bodyPr/>
        <a:lstStyle/>
        <a:p>
          <a:endParaRPr lang="en-US"/>
        </a:p>
      </dgm:t>
    </dgm:pt>
    <dgm:pt modelId="{A66B6604-5D7E-AF4D-ADDB-272E584280CB}" type="sibTrans" cxnId="{5DEE7F4D-2A7F-384F-A446-EDFB9B1A9F06}">
      <dgm:prSet/>
      <dgm:spPr/>
      <dgm:t>
        <a:bodyPr/>
        <a:lstStyle/>
        <a:p>
          <a:endParaRPr lang="en-US"/>
        </a:p>
      </dgm:t>
    </dgm:pt>
    <dgm:pt modelId="{777A62B8-D3F5-D74D-8861-E1D1CEE41112}">
      <dgm:prSet phldrT="[Text]" custT="1"/>
      <dgm:spPr/>
      <dgm:t>
        <a:bodyPr/>
        <a:lstStyle/>
        <a:p>
          <a:r>
            <a:rPr lang="en-US" sz="1600" dirty="0"/>
            <a:t>Stigma, blame, rejection</a:t>
          </a:r>
        </a:p>
      </dgm:t>
    </dgm:pt>
    <dgm:pt modelId="{CAE36B64-2671-EC4C-8332-7AA4CD0CD0DD}" type="parTrans" cxnId="{667963B3-D9E5-8546-AE9F-06008641A325}">
      <dgm:prSet/>
      <dgm:spPr/>
      <dgm:t>
        <a:bodyPr/>
        <a:lstStyle/>
        <a:p>
          <a:endParaRPr lang="en-US"/>
        </a:p>
      </dgm:t>
    </dgm:pt>
    <dgm:pt modelId="{119F2E46-6430-CB46-8D59-7CC49A83B439}" type="sibTrans" cxnId="{667963B3-D9E5-8546-AE9F-06008641A325}">
      <dgm:prSet/>
      <dgm:spPr/>
      <dgm:t>
        <a:bodyPr/>
        <a:lstStyle/>
        <a:p>
          <a:endParaRPr lang="en-US"/>
        </a:p>
      </dgm:t>
    </dgm:pt>
    <dgm:pt modelId="{81A7392F-5E89-174E-A68D-E7592C95A220}">
      <dgm:prSet phldrT="[Text]" custT="1"/>
      <dgm:spPr/>
      <dgm:t>
        <a:bodyPr/>
        <a:lstStyle/>
        <a:p>
          <a:r>
            <a:rPr lang="en-US" sz="1600" dirty="0"/>
            <a:t>Breakdown of </a:t>
          </a:r>
          <a:r>
            <a:rPr lang="en-US" sz="1600" dirty="0">
              <a:solidFill>
                <a:schemeClr val="bg1"/>
              </a:solidFill>
            </a:rPr>
            <a:t>families and </a:t>
          </a:r>
          <a:r>
            <a:rPr lang="en-US" sz="1600" dirty="0"/>
            <a:t>communities</a:t>
          </a:r>
        </a:p>
      </dgm:t>
    </dgm:pt>
    <dgm:pt modelId="{332041C0-828B-4C4F-B33C-8047D00875CC}" type="parTrans" cxnId="{DC2808C9-A45D-9941-8172-E2709B015D47}">
      <dgm:prSet/>
      <dgm:spPr/>
      <dgm:t>
        <a:bodyPr/>
        <a:lstStyle/>
        <a:p>
          <a:endParaRPr lang="en-US"/>
        </a:p>
      </dgm:t>
    </dgm:pt>
    <dgm:pt modelId="{806B7C57-254A-B347-8C7D-8B4497186775}" type="sibTrans" cxnId="{DC2808C9-A45D-9941-8172-E2709B015D47}">
      <dgm:prSet/>
      <dgm:spPr/>
      <dgm:t>
        <a:bodyPr/>
        <a:lstStyle/>
        <a:p>
          <a:endParaRPr lang="en-US"/>
        </a:p>
      </dgm:t>
    </dgm:pt>
    <dgm:pt modelId="{F0E6E83C-AD4D-7C4B-B849-54DD2502F4EB}">
      <dgm:prSet phldrT="[Text]" custT="1"/>
      <dgm:spPr/>
      <dgm:t>
        <a:bodyPr/>
        <a:lstStyle/>
        <a:p>
          <a:r>
            <a:rPr lang="en-US" sz="1600" b="1" dirty="0"/>
            <a:t>SOCIO-ECONOMIC &amp; LEGAL</a:t>
          </a:r>
        </a:p>
      </dgm:t>
    </dgm:pt>
    <dgm:pt modelId="{0B0414FE-6AA4-3C4C-9707-DAD9325A62F1}" type="parTrans" cxnId="{4E745899-E4D0-EE48-88DA-0E4C8EFC549B}">
      <dgm:prSet/>
      <dgm:spPr/>
      <dgm:t>
        <a:bodyPr/>
        <a:lstStyle/>
        <a:p>
          <a:endParaRPr lang="en-US"/>
        </a:p>
      </dgm:t>
    </dgm:pt>
    <dgm:pt modelId="{49A52212-6C15-184B-9726-362A26F0BDD4}" type="sibTrans" cxnId="{4E745899-E4D0-EE48-88DA-0E4C8EFC549B}">
      <dgm:prSet/>
      <dgm:spPr/>
      <dgm:t>
        <a:bodyPr/>
        <a:lstStyle/>
        <a:p>
          <a:endParaRPr lang="en-US"/>
        </a:p>
      </dgm:t>
    </dgm:pt>
    <dgm:pt modelId="{4C208835-03E8-F044-BCAD-28526DCC94AA}">
      <dgm:prSet phldrT="[Text]" custT="1"/>
      <dgm:spPr/>
      <dgm:t>
        <a:bodyPr/>
        <a:lstStyle/>
        <a:p>
          <a:r>
            <a:rPr lang="en-US" sz="1600" dirty="0"/>
            <a:t>Loss of livelihood &amp; role in society</a:t>
          </a:r>
        </a:p>
      </dgm:t>
    </dgm:pt>
    <dgm:pt modelId="{2BCF5995-A2EA-0640-84AE-6EAC4B263992}" type="parTrans" cxnId="{1AB4BE89-C5FD-6140-AFB8-552399EC3D75}">
      <dgm:prSet/>
      <dgm:spPr/>
      <dgm:t>
        <a:bodyPr/>
        <a:lstStyle/>
        <a:p>
          <a:endParaRPr lang="en-US"/>
        </a:p>
      </dgm:t>
    </dgm:pt>
    <dgm:pt modelId="{A363D237-A75E-3742-A061-74BB9E1DCFC0}" type="sibTrans" cxnId="{1AB4BE89-C5FD-6140-AFB8-552399EC3D75}">
      <dgm:prSet/>
      <dgm:spPr/>
      <dgm:t>
        <a:bodyPr/>
        <a:lstStyle/>
        <a:p>
          <a:endParaRPr lang="en-US"/>
        </a:p>
      </dgm:t>
    </dgm:pt>
    <dgm:pt modelId="{FA34802D-BF8D-D946-B2B0-A8400640CDAD}">
      <dgm:prSet phldrT="[Text]" custT="1"/>
      <dgm:spPr/>
      <dgm:t>
        <a:bodyPr/>
        <a:lstStyle/>
        <a:p>
          <a:r>
            <a:rPr lang="en-US" sz="1600" dirty="0" smtClean="0"/>
            <a:t>STIs,</a:t>
          </a:r>
        </a:p>
        <a:p>
          <a:r>
            <a:rPr lang="en-US" sz="1600" dirty="0" smtClean="0"/>
            <a:t>HIV</a:t>
          </a:r>
          <a:r>
            <a:rPr lang="en-US" sz="1600" dirty="0"/>
            <a:t>/AIDS</a:t>
          </a:r>
        </a:p>
      </dgm:t>
    </dgm:pt>
    <dgm:pt modelId="{0EA5DF1B-E54C-7E41-A1A1-2C1526ACFD0C}" type="parTrans" cxnId="{DF575FD1-3E19-5245-A892-BFB90C26B5E6}">
      <dgm:prSet/>
      <dgm:spPr/>
      <dgm:t>
        <a:bodyPr/>
        <a:lstStyle/>
        <a:p>
          <a:endParaRPr lang="en-US"/>
        </a:p>
      </dgm:t>
    </dgm:pt>
    <dgm:pt modelId="{F559E722-C76E-7F46-B635-993F229F2C4A}" type="sibTrans" cxnId="{DF575FD1-3E19-5245-A892-BFB90C26B5E6}">
      <dgm:prSet/>
      <dgm:spPr/>
      <dgm:t>
        <a:bodyPr/>
        <a:lstStyle/>
        <a:p>
          <a:endParaRPr lang="en-US"/>
        </a:p>
      </dgm:t>
    </dgm:pt>
    <dgm:pt modelId="{BDFB851A-03A1-7D49-8BE1-5E1A454D52A7}">
      <dgm:prSet phldrT="[Text]" custT="1"/>
      <dgm:spPr/>
      <dgm:t>
        <a:bodyPr/>
        <a:lstStyle/>
        <a:p>
          <a:r>
            <a:rPr lang="en-US" sz="1600" dirty="0"/>
            <a:t>Trauma, flashbacks</a:t>
          </a:r>
        </a:p>
      </dgm:t>
    </dgm:pt>
    <dgm:pt modelId="{FAA59636-2B5B-0F4C-8DBF-B4B79E9C36BA}" type="parTrans" cxnId="{F81C0F5D-8542-0047-8FD4-FD1539F9A137}">
      <dgm:prSet/>
      <dgm:spPr/>
      <dgm:t>
        <a:bodyPr/>
        <a:lstStyle/>
        <a:p>
          <a:endParaRPr lang="en-US"/>
        </a:p>
      </dgm:t>
    </dgm:pt>
    <dgm:pt modelId="{EEB08437-7707-5E47-9121-1DAF12AEF971}" type="sibTrans" cxnId="{F81C0F5D-8542-0047-8FD4-FD1539F9A137}">
      <dgm:prSet/>
      <dgm:spPr/>
      <dgm:t>
        <a:bodyPr/>
        <a:lstStyle/>
        <a:p>
          <a:endParaRPr lang="en-US"/>
        </a:p>
      </dgm:t>
    </dgm:pt>
    <dgm:pt modelId="{6062848B-9736-254A-BE5F-363B88A04718}">
      <dgm:prSet phldrT="[Text]" custT="1"/>
      <dgm:spPr/>
      <dgm:t>
        <a:bodyPr/>
        <a:lstStyle/>
        <a:p>
          <a:r>
            <a:rPr lang="en-US" sz="1600" dirty="0"/>
            <a:t>Disrupted relations, abandonment</a:t>
          </a:r>
        </a:p>
      </dgm:t>
    </dgm:pt>
    <dgm:pt modelId="{AD30AA85-8905-F440-BF62-FB30C4672383}" type="parTrans" cxnId="{8D00FB72-881D-BC4A-AE72-C77D4DDB6C6A}">
      <dgm:prSet/>
      <dgm:spPr/>
      <dgm:t>
        <a:bodyPr/>
        <a:lstStyle/>
        <a:p>
          <a:endParaRPr lang="en-US"/>
        </a:p>
      </dgm:t>
    </dgm:pt>
    <dgm:pt modelId="{92F96276-C8AD-854A-9CE9-B86463466978}" type="sibTrans" cxnId="{8D00FB72-881D-BC4A-AE72-C77D4DDB6C6A}">
      <dgm:prSet/>
      <dgm:spPr/>
      <dgm:t>
        <a:bodyPr/>
        <a:lstStyle/>
        <a:p>
          <a:endParaRPr lang="en-US"/>
        </a:p>
      </dgm:t>
    </dgm:pt>
    <dgm:pt modelId="{6CF18EE4-26CA-7346-8B69-8DD3CDB7434E}">
      <dgm:prSet phldrT="[Text]" custT="1"/>
      <dgm:spPr/>
      <dgm:t>
        <a:bodyPr/>
        <a:lstStyle/>
        <a:p>
          <a:r>
            <a:rPr lang="en-US" sz="1600" dirty="0"/>
            <a:t>Economic dependency</a:t>
          </a:r>
        </a:p>
      </dgm:t>
    </dgm:pt>
    <dgm:pt modelId="{82459FB9-20B3-EC41-9AD5-FD6FCBCFD54A}" type="parTrans" cxnId="{D6959C8D-B2AF-FB4E-96CF-3DB9592B9DBE}">
      <dgm:prSet/>
      <dgm:spPr/>
      <dgm:t>
        <a:bodyPr/>
        <a:lstStyle/>
        <a:p>
          <a:endParaRPr lang="en-US"/>
        </a:p>
      </dgm:t>
    </dgm:pt>
    <dgm:pt modelId="{FBCA0176-A5BC-1B46-9C34-905E26B732FD}" type="sibTrans" cxnId="{D6959C8D-B2AF-FB4E-96CF-3DB9592B9DBE}">
      <dgm:prSet/>
      <dgm:spPr/>
      <dgm:t>
        <a:bodyPr/>
        <a:lstStyle/>
        <a:p>
          <a:endParaRPr lang="en-US"/>
        </a:p>
      </dgm:t>
    </dgm:pt>
    <dgm:pt modelId="{D116958B-B891-A645-A23E-368D73848E0B}">
      <dgm:prSet phldrT="[Text]" custT="1"/>
      <dgm:spPr/>
      <dgm:t>
        <a:bodyPr/>
        <a:lstStyle/>
        <a:p>
          <a:endParaRPr lang="en-US" sz="1600" dirty="0"/>
        </a:p>
        <a:p>
          <a:r>
            <a:rPr lang="en-US" sz="1600" dirty="0"/>
            <a:t>Arrest, detention &amp; punishment</a:t>
          </a:r>
        </a:p>
        <a:p>
          <a:endParaRPr lang="en-US" sz="1300" dirty="0"/>
        </a:p>
      </dgm:t>
    </dgm:pt>
    <dgm:pt modelId="{DF0974AD-63AD-704A-A264-59F82CEA31CA}" type="sibTrans" cxnId="{D62883C7-FFF9-CE49-8BDE-813BE1D33774}">
      <dgm:prSet/>
      <dgm:spPr/>
      <dgm:t>
        <a:bodyPr/>
        <a:lstStyle/>
        <a:p>
          <a:endParaRPr lang="en-US"/>
        </a:p>
      </dgm:t>
    </dgm:pt>
    <dgm:pt modelId="{DEE84FBF-FCAB-C048-9224-661D1F8649B5}" type="parTrans" cxnId="{D62883C7-FFF9-CE49-8BDE-813BE1D33774}">
      <dgm:prSet/>
      <dgm:spPr/>
      <dgm:t>
        <a:bodyPr/>
        <a:lstStyle/>
        <a:p>
          <a:endParaRPr lang="en-US"/>
        </a:p>
      </dgm:t>
    </dgm:pt>
    <dgm:pt modelId="{814AA6FC-1EB7-CC47-8610-3271F812539C}" type="pres">
      <dgm:prSet presAssocID="{F7712179-CEF3-FB4B-A39C-288086DC93A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139B23-ECED-214F-A17A-747E2A2DAA0E}" type="pres">
      <dgm:prSet presAssocID="{38E308FE-13DA-004C-B19D-5D351BDCE90C}" presName="compNode" presStyleCnt="0"/>
      <dgm:spPr/>
    </dgm:pt>
    <dgm:pt modelId="{A9FA1C8D-DF95-6840-9F5E-938F7C6F5C33}" type="pres">
      <dgm:prSet presAssocID="{38E308FE-13DA-004C-B19D-5D351BDCE90C}" presName="aNode" presStyleLbl="bgShp" presStyleIdx="0" presStyleCnt="4"/>
      <dgm:spPr/>
      <dgm:t>
        <a:bodyPr/>
        <a:lstStyle/>
        <a:p>
          <a:endParaRPr lang="en-US"/>
        </a:p>
      </dgm:t>
    </dgm:pt>
    <dgm:pt modelId="{CC487171-8E69-6642-AB0B-73B3E0606977}" type="pres">
      <dgm:prSet presAssocID="{38E308FE-13DA-004C-B19D-5D351BDCE90C}" presName="textNode" presStyleLbl="bgShp" presStyleIdx="0" presStyleCnt="4"/>
      <dgm:spPr/>
      <dgm:t>
        <a:bodyPr/>
        <a:lstStyle/>
        <a:p>
          <a:endParaRPr lang="en-US"/>
        </a:p>
      </dgm:t>
    </dgm:pt>
    <dgm:pt modelId="{A324DFBA-12BD-A64F-BDE5-3057895A89C0}" type="pres">
      <dgm:prSet presAssocID="{38E308FE-13DA-004C-B19D-5D351BDCE90C}" presName="compChildNode" presStyleCnt="0"/>
      <dgm:spPr/>
    </dgm:pt>
    <dgm:pt modelId="{B1BFD5D6-DD0A-1740-A64C-45CFA2635AD6}" type="pres">
      <dgm:prSet presAssocID="{38E308FE-13DA-004C-B19D-5D351BDCE90C}" presName="theInnerList" presStyleCnt="0"/>
      <dgm:spPr/>
    </dgm:pt>
    <dgm:pt modelId="{0573DC63-009A-AC42-96D7-638D021D07EB}" type="pres">
      <dgm:prSet presAssocID="{64AED9D1-F883-D948-9E99-7256A62C208E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DB35D-A9D2-0A49-B07C-67AAFD5AF7EF}" type="pres">
      <dgm:prSet presAssocID="{64AED9D1-F883-D948-9E99-7256A62C208E}" presName="aSpace2" presStyleCnt="0"/>
      <dgm:spPr/>
    </dgm:pt>
    <dgm:pt modelId="{AC19CF17-2AEA-B945-9128-A16AA6E1362B}" type="pres">
      <dgm:prSet presAssocID="{FA34802D-BF8D-D946-B2B0-A8400640CDAD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83E59-6062-824A-8B04-934FAF25A9D7}" type="pres">
      <dgm:prSet presAssocID="{FA34802D-BF8D-D946-B2B0-A8400640CDAD}" presName="aSpace2" presStyleCnt="0"/>
      <dgm:spPr/>
    </dgm:pt>
    <dgm:pt modelId="{64268362-FB31-0D40-BF53-F493197D2DB1}" type="pres">
      <dgm:prSet presAssocID="{51EF9991-8D0D-4745-8549-25CE52A8B974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558AF-3EFF-A940-B780-E040E39C24D6}" type="pres">
      <dgm:prSet presAssocID="{38E308FE-13DA-004C-B19D-5D351BDCE90C}" presName="aSpace" presStyleCnt="0"/>
      <dgm:spPr/>
    </dgm:pt>
    <dgm:pt modelId="{2378A59E-E2A6-D140-B477-A19ABE7F798C}" type="pres">
      <dgm:prSet presAssocID="{87A0C640-F0D3-FB48-9E4B-54A01E7EB402}" presName="compNode" presStyleCnt="0"/>
      <dgm:spPr/>
    </dgm:pt>
    <dgm:pt modelId="{C9A8C735-3E6E-7941-A53C-7EEF00D50C49}" type="pres">
      <dgm:prSet presAssocID="{87A0C640-F0D3-FB48-9E4B-54A01E7EB402}" presName="aNode" presStyleLbl="bgShp" presStyleIdx="1" presStyleCnt="4"/>
      <dgm:spPr/>
      <dgm:t>
        <a:bodyPr/>
        <a:lstStyle/>
        <a:p>
          <a:endParaRPr lang="en-US"/>
        </a:p>
      </dgm:t>
    </dgm:pt>
    <dgm:pt modelId="{C968D64E-B951-0E42-95D6-4049ED16E026}" type="pres">
      <dgm:prSet presAssocID="{87A0C640-F0D3-FB48-9E4B-54A01E7EB402}" presName="textNode" presStyleLbl="bgShp" presStyleIdx="1" presStyleCnt="4"/>
      <dgm:spPr/>
      <dgm:t>
        <a:bodyPr/>
        <a:lstStyle/>
        <a:p>
          <a:endParaRPr lang="en-US"/>
        </a:p>
      </dgm:t>
    </dgm:pt>
    <dgm:pt modelId="{6EAF2B5E-2830-A34A-A8B6-DE3FBB39AD3A}" type="pres">
      <dgm:prSet presAssocID="{87A0C640-F0D3-FB48-9E4B-54A01E7EB402}" presName="compChildNode" presStyleCnt="0"/>
      <dgm:spPr/>
    </dgm:pt>
    <dgm:pt modelId="{233F2A6A-3865-5F48-97E7-6B100CBA00F5}" type="pres">
      <dgm:prSet presAssocID="{87A0C640-F0D3-FB48-9E4B-54A01E7EB402}" presName="theInnerList" presStyleCnt="0"/>
      <dgm:spPr/>
    </dgm:pt>
    <dgm:pt modelId="{C4AF0DF3-1A63-A645-83B6-5385D6822034}" type="pres">
      <dgm:prSet presAssocID="{AD91722D-F2B7-B34A-8FB7-B949A1B427FE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7AE84-AB10-AE44-BF18-27B1BB1FCA9D}" type="pres">
      <dgm:prSet presAssocID="{AD91722D-F2B7-B34A-8FB7-B949A1B427FE}" presName="aSpace2" presStyleCnt="0"/>
      <dgm:spPr/>
    </dgm:pt>
    <dgm:pt modelId="{CEA332D3-BDD9-1A47-82A0-A37055C2E8D8}" type="pres">
      <dgm:prSet presAssocID="{BDFB851A-03A1-7D49-8BE1-5E1A454D52A7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63BBC-CFF3-B744-8806-6B50B6CC7DCF}" type="pres">
      <dgm:prSet presAssocID="{BDFB851A-03A1-7D49-8BE1-5E1A454D52A7}" presName="aSpace2" presStyleCnt="0"/>
      <dgm:spPr/>
    </dgm:pt>
    <dgm:pt modelId="{5E245066-065A-4C45-9472-A7C518E8953F}" type="pres">
      <dgm:prSet presAssocID="{847F6165-CB6E-7141-8E1B-BD14BD3ABCE0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58841-83BB-4540-B2AF-9AFDF50EAEE6}" type="pres">
      <dgm:prSet presAssocID="{87A0C640-F0D3-FB48-9E4B-54A01E7EB402}" presName="aSpace" presStyleCnt="0"/>
      <dgm:spPr/>
    </dgm:pt>
    <dgm:pt modelId="{FB57A41C-B34D-934B-90BC-89C3601FE359}" type="pres">
      <dgm:prSet presAssocID="{9B24331F-C3A9-274B-817B-E46EF01E06E2}" presName="compNode" presStyleCnt="0"/>
      <dgm:spPr/>
    </dgm:pt>
    <dgm:pt modelId="{1EB7B408-7E21-CF44-B9B0-768C889AB33D}" type="pres">
      <dgm:prSet presAssocID="{9B24331F-C3A9-274B-817B-E46EF01E06E2}" presName="aNode" presStyleLbl="bgShp" presStyleIdx="2" presStyleCnt="4"/>
      <dgm:spPr/>
      <dgm:t>
        <a:bodyPr/>
        <a:lstStyle/>
        <a:p>
          <a:endParaRPr lang="en-US"/>
        </a:p>
      </dgm:t>
    </dgm:pt>
    <dgm:pt modelId="{71DC000D-27C1-5542-A329-FB1998DFF0F1}" type="pres">
      <dgm:prSet presAssocID="{9B24331F-C3A9-274B-817B-E46EF01E06E2}" presName="textNode" presStyleLbl="bgShp" presStyleIdx="2" presStyleCnt="4"/>
      <dgm:spPr/>
      <dgm:t>
        <a:bodyPr/>
        <a:lstStyle/>
        <a:p>
          <a:endParaRPr lang="en-US"/>
        </a:p>
      </dgm:t>
    </dgm:pt>
    <dgm:pt modelId="{9F8E89FA-8440-3246-99E0-39C8DA02F7DA}" type="pres">
      <dgm:prSet presAssocID="{9B24331F-C3A9-274B-817B-E46EF01E06E2}" presName="compChildNode" presStyleCnt="0"/>
      <dgm:spPr/>
    </dgm:pt>
    <dgm:pt modelId="{FD8DB102-D7DF-0740-9D01-73BFB5CFD098}" type="pres">
      <dgm:prSet presAssocID="{9B24331F-C3A9-274B-817B-E46EF01E06E2}" presName="theInnerList" presStyleCnt="0"/>
      <dgm:spPr/>
    </dgm:pt>
    <dgm:pt modelId="{4732B40E-0BCC-A448-B9CB-D39528733371}" type="pres">
      <dgm:prSet presAssocID="{777A62B8-D3F5-D74D-8861-E1D1CEE41112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C55E6-1A0E-8743-8C10-7067E80C8417}" type="pres">
      <dgm:prSet presAssocID="{777A62B8-D3F5-D74D-8861-E1D1CEE41112}" presName="aSpace2" presStyleCnt="0"/>
      <dgm:spPr/>
    </dgm:pt>
    <dgm:pt modelId="{5D3AB6F0-9ED8-D245-87DB-A6FF369A8436}" type="pres">
      <dgm:prSet presAssocID="{6062848B-9736-254A-BE5F-363B88A04718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06F2D-9D08-8A42-BB32-61DF9CA41959}" type="pres">
      <dgm:prSet presAssocID="{6062848B-9736-254A-BE5F-363B88A04718}" presName="aSpace2" presStyleCnt="0"/>
      <dgm:spPr/>
    </dgm:pt>
    <dgm:pt modelId="{86E097AE-E4BA-FD42-9159-10735AA4ECAF}" type="pres">
      <dgm:prSet presAssocID="{81A7392F-5E89-174E-A68D-E7592C95A220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12689-04ED-7941-8281-0636F4E25854}" type="pres">
      <dgm:prSet presAssocID="{9B24331F-C3A9-274B-817B-E46EF01E06E2}" presName="aSpace" presStyleCnt="0"/>
      <dgm:spPr/>
    </dgm:pt>
    <dgm:pt modelId="{F40B11CF-E60B-8944-A3FE-0E275C59F323}" type="pres">
      <dgm:prSet presAssocID="{F0E6E83C-AD4D-7C4B-B849-54DD2502F4EB}" presName="compNode" presStyleCnt="0"/>
      <dgm:spPr/>
    </dgm:pt>
    <dgm:pt modelId="{BEDA3CE7-F4C4-0E4A-8A97-0FC8D8DAE5DA}" type="pres">
      <dgm:prSet presAssocID="{F0E6E83C-AD4D-7C4B-B849-54DD2502F4EB}" presName="aNode" presStyleLbl="bgShp" presStyleIdx="3" presStyleCnt="4"/>
      <dgm:spPr/>
      <dgm:t>
        <a:bodyPr/>
        <a:lstStyle/>
        <a:p>
          <a:endParaRPr lang="en-US"/>
        </a:p>
      </dgm:t>
    </dgm:pt>
    <dgm:pt modelId="{838F0B9E-71EE-F94A-9218-2AD4863DB15E}" type="pres">
      <dgm:prSet presAssocID="{F0E6E83C-AD4D-7C4B-B849-54DD2502F4EB}" presName="textNode" presStyleLbl="bgShp" presStyleIdx="3" presStyleCnt="4"/>
      <dgm:spPr/>
      <dgm:t>
        <a:bodyPr/>
        <a:lstStyle/>
        <a:p>
          <a:endParaRPr lang="en-US"/>
        </a:p>
      </dgm:t>
    </dgm:pt>
    <dgm:pt modelId="{8ACD1DBE-A5EB-9E47-8E29-8BF3CF718CBC}" type="pres">
      <dgm:prSet presAssocID="{F0E6E83C-AD4D-7C4B-B849-54DD2502F4EB}" presName="compChildNode" presStyleCnt="0"/>
      <dgm:spPr/>
    </dgm:pt>
    <dgm:pt modelId="{0CB192A0-E017-AC4A-BB93-167A4708E32B}" type="pres">
      <dgm:prSet presAssocID="{F0E6E83C-AD4D-7C4B-B849-54DD2502F4EB}" presName="theInnerList" presStyleCnt="0"/>
      <dgm:spPr/>
    </dgm:pt>
    <dgm:pt modelId="{29202DAB-FEB4-B44C-A4CE-567435F68993}" type="pres">
      <dgm:prSet presAssocID="{4C208835-03E8-F044-BCAD-28526DCC94AA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C9403-4C67-3340-B926-8B3891831709}" type="pres">
      <dgm:prSet presAssocID="{4C208835-03E8-F044-BCAD-28526DCC94AA}" presName="aSpace2" presStyleCnt="0"/>
      <dgm:spPr/>
    </dgm:pt>
    <dgm:pt modelId="{A627F054-F516-354B-A436-AC580BF2AB20}" type="pres">
      <dgm:prSet presAssocID="{6CF18EE4-26CA-7346-8B69-8DD3CDB7434E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38D61B-2582-2D4A-B10C-81B2F8CFAE13}" type="pres">
      <dgm:prSet presAssocID="{6CF18EE4-26CA-7346-8B69-8DD3CDB7434E}" presName="aSpace2" presStyleCnt="0"/>
      <dgm:spPr/>
    </dgm:pt>
    <dgm:pt modelId="{882B34FF-4125-E74C-A04C-B0CA8AC737A7}" type="pres">
      <dgm:prSet presAssocID="{D116958B-B891-A645-A23E-368D73848E0B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D36140-F587-C14E-9175-5D8335BDC1A8}" type="presOf" srcId="{847F6165-CB6E-7141-8E1B-BD14BD3ABCE0}" destId="{5E245066-065A-4C45-9472-A7C518E8953F}" srcOrd="0" destOrd="0" presId="urn:microsoft.com/office/officeart/2005/8/layout/lProcess2"/>
    <dgm:cxn modelId="{8AADE80A-2B4C-224B-B6B7-A83909FB6660}" type="presOf" srcId="{AD91722D-F2B7-B34A-8FB7-B949A1B427FE}" destId="{C4AF0DF3-1A63-A645-83B6-5385D6822034}" srcOrd="0" destOrd="0" presId="urn:microsoft.com/office/officeart/2005/8/layout/lProcess2"/>
    <dgm:cxn modelId="{A6ADBA05-7B7C-3941-AEA4-F10C9676E28A}" type="presOf" srcId="{51EF9991-8D0D-4745-8549-25CE52A8B974}" destId="{64268362-FB31-0D40-BF53-F493197D2DB1}" srcOrd="0" destOrd="0" presId="urn:microsoft.com/office/officeart/2005/8/layout/lProcess2"/>
    <dgm:cxn modelId="{00B09470-CC66-754F-8580-DE9C3588A918}" type="presOf" srcId="{38E308FE-13DA-004C-B19D-5D351BDCE90C}" destId="{A9FA1C8D-DF95-6840-9F5E-938F7C6F5C33}" srcOrd="0" destOrd="0" presId="urn:microsoft.com/office/officeart/2005/8/layout/lProcess2"/>
    <dgm:cxn modelId="{B8206FF1-8FA9-4F4E-87D8-64256337D398}" srcId="{87A0C640-F0D3-FB48-9E4B-54A01E7EB402}" destId="{847F6165-CB6E-7141-8E1B-BD14BD3ABCE0}" srcOrd="2" destOrd="0" parTransId="{D06DC02B-FD19-F141-B69C-2523BA248BA5}" sibTransId="{7B444567-3BCD-4645-9100-0E7E58F61DDF}"/>
    <dgm:cxn modelId="{88A7940D-DA4E-A14E-88B0-79C7525CA36F}" srcId="{F7712179-CEF3-FB4B-A39C-288086DC93AA}" destId="{87A0C640-F0D3-FB48-9E4B-54A01E7EB402}" srcOrd="1" destOrd="0" parTransId="{562FB674-7814-1A49-8131-5B06F9FC9D93}" sibTransId="{CB4704E0-A7F5-D44C-AA6E-59DC21A18B94}"/>
    <dgm:cxn modelId="{D6959C8D-B2AF-FB4E-96CF-3DB9592B9DBE}" srcId="{F0E6E83C-AD4D-7C4B-B849-54DD2502F4EB}" destId="{6CF18EE4-26CA-7346-8B69-8DD3CDB7434E}" srcOrd="1" destOrd="0" parTransId="{82459FB9-20B3-EC41-9AD5-FD6FCBCFD54A}" sibTransId="{FBCA0176-A5BC-1B46-9C34-905E26B732FD}"/>
    <dgm:cxn modelId="{82430D0D-FD1A-6447-BAE9-F874E1A9C9A5}" type="presOf" srcId="{64AED9D1-F883-D948-9E99-7256A62C208E}" destId="{0573DC63-009A-AC42-96D7-638D021D07EB}" srcOrd="0" destOrd="0" presId="urn:microsoft.com/office/officeart/2005/8/layout/lProcess2"/>
    <dgm:cxn modelId="{DF575FD1-3E19-5245-A892-BFB90C26B5E6}" srcId="{38E308FE-13DA-004C-B19D-5D351BDCE90C}" destId="{FA34802D-BF8D-D946-B2B0-A8400640CDAD}" srcOrd="1" destOrd="0" parTransId="{0EA5DF1B-E54C-7E41-A1A1-2C1526ACFD0C}" sibTransId="{F559E722-C76E-7F46-B635-993F229F2C4A}"/>
    <dgm:cxn modelId="{5DEE7F4D-2A7F-384F-A446-EDFB9B1A9F06}" srcId="{F7712179-CEF3-FB4B-A39C-288086DC93AA}" destId="{9B24331F-C3A9-274B-817B-E46EF01E06E2}" srcOrd="2" destOrd="0" parTransId="{B042D0F2-0E43-E341-AA70-AE6689E84563}" sibTransId="{A66B6604-5D7E-AF4D-ADDB-272E584280CB}"/>
    <dgm:cxn modelId="{DC5D7820-8370-7F40-B769-9F046596C15D}" type="presOf" srcId="{FA34802D-BF8D-D946-B2B0-A8400640CDAD}" destId="{AC19CF17-2AEA-B945-9128-A16AA6E1362B}" srcOrd="0" destOrd="0" presId="urn:microsoft.com/office/officeart/2005/8/layout/lProcess2"/>
    <dgm:cxn modelId="{3AD19468-12E2-B34D-A835-4E2627374759}" srcId="{38E308FE-13DA-004C-B19D-5D351BDCE90C}" destId="{64AED9D1-F883-D948-9E99-7256A62C208E}" srcOrd="0" destOrd="0" parTransId="{A8F7014A-781D-714F-8A6F-084D6DB3F0D1}" sibTransId="{B0C2DBD2-7850-0147-94A5-3BB2E1171245}"/>
    <dgm:cxn modelId="{667963B3-D9E5-8546-AE9F-06008641A325}" srcId="{9B24331F-C3A9-274B-817B-E46EF01E06E2}" destId="{777A62B8-D3F5-D74D-8861-E1D1CEE41112}" srcOrd="0" destOrd="0" parTransId="{CAE36B64-2671-EC4C-8332-7AA4CD0CD0DD}" sibTransId="{119F2E46-6430-CB46-8D59-7CC49A83B439}"/>
    <dgm:cxn modelId="{2F4DF87C-5642-124C-AA5E-CE552691F06B}" type="presOf" srcId="{81A7392F-5E89-174E-A68D-E7592C95A220}" destId="{86E097AE-E4BA-FD42-9159-10735AA4ECAF}" srcOrd="0" destOrd="0" presId="urn:microsoft.com/office/officeart/2005/8/layout/lProcess2"/>
    <dgm:cxn modelId="{8CE3D774-C682-A749-B031-CD191C4D79A2}" type="presOf" srcId="{BDFB851A-03A1-7D49-8BE1-5E1A454D52A7}" destId="{CEA332D3-BDD9-1A47-82A0-A37055C2E8D8}" srcOrd="0" destOrd="0" presId="urn:microsoft.com/office/officeart/2005/8/layout/lProcess2"/>
    <dgm:cxn modelId="{F81C0F5D-8542-0047-8FD4-FD1539F9A137}" srcId="{87A0C640-F0D3-FB48-9E4B-54A01E7EB402}" destId="{BDFB851A-03A1-7D49-8BE1-5E1A454D52A7}" srcOrd="1" destOrd="0" parTransId="{FAA59636-2B5B-0F4C-8DBF-B4B79E9C36BA}" sibTransId="{EEB08437-7707-5E47-9121-1DAF12AEF971}"/>
    <dgm:cxn modelId="{B2EFFC05-724C-864E-BBC6-2EB8B66D39CE}" type="presOf" srcId="{87A0C640-F0D3-FB48-9E4B-54A01E7EB402}" destId="{C9A8C735-3E6E-7941-A53C-7EEF00D50C49}" srcOrd="0" destOrd="0" presId="urn:microsoft.com/office/officeart/2005/8/layout/lProcess2"/>
    <dgm:cxn modelId="{6B4DCBDA-1E14-0B43-A98B-C1BDF2A40B37}" type="presOf" srcId="{6CF18EE4-26CA-7346-8B69-8DD3CDB7434E}" destId="{A627F054-F516-354B-A436-AC580BF2AB20}" srcOrd="0" destOrd="0" presId="urn:microsoft.com/office/officeart/2005/8/layout/lProcess2"/>
    <dgm:cxn modelId="{9A50C93D-8F1D-F140-9972-E9B8FB933009}" type="presOf" srcId="{F7712179-CEF3-FB4B-A39C-288086DC93AA}" destId="{814AA6FC-1EB7-CC47-8610-3271F812539C}" srcOrd="0" destOrd="0" presId="urn:microsoft.com/office/officeart/2005/8/layout/lProcess2"/>
    <dgm:cxn modelId="{93A4D331-E905-7D45-8493-717FC6006657}" srcId="{38E308FE-13DA-004C-B19D-5D351BDCE90C}" destId="{51EF9991-8D0D-4745-8549-25CE52A8B974}" srcOrd="2" destOrd="0" parTransId="{09F3EA44-25A9-8E4A-BCDA-C3E1B639C306}" sibTransId="{CF32492A-299C-7C46-8407-472D8494469A}"/>
    <dgm:cxn modelId="{29AA46AE-165E-2542-AF11-933E001477C5}" type="presOf" srcId="{D116958B-B891-A645-A23E-368D73848E0B}" destId="{882B34FF-4125-E74C-A04C-B0CA8AC737A7}" srcOrd="0" destOrd="0" presId="urn:microsoft.com/office/officeart/2005/8/layout/lProcess2"/>
    <dgm:cxn modelId="{E1B08059-6320-4D40-A733-A27985F8FA5E}" type="presOf" srcId="{9B24331F-C3A9-274B-817B-E46EF01E06E2}" destId="{71DC000D-27C1-5542-A329-FB1998DFF0F1}" srcOrd="1" destOrd="0" presId="urn:microsoft.com/office/officeart/2005/8/layout/lProcess2"/>
    <dgm:cxn modelId="{1AB4BE89-C5FD-6140-AFB8-552399EC3D75}" srcId="{F0E6E83C-AD4D-7C4B-B849-54DD2502F4EB}" destId="{4C208835-03E8-F044-BCAD-28526DCC94AA}" srcOrd="0" destOrd="0" parTransId="{2BCF5995-A2EA-0640-84AE-6EAC4B263992}" sibTransId="{A363D237-A75E-3742-A061-74BB9E1DCFC0}"/>
    <dgm:cxn modelId="{A9C39302-B663-A342-9DEF-748DF4B726DA}" type="presOf" srcId="{4C208835-03E8-F044-BCAD-28526DCC94AA}" destId="{29202DAB-FEB4-B44C-A4CE-567435F68993}" srcOrd="0" destOrd="0" presId="urn:microsoft.com/office/officeart/2005/8/layout/lProcess2"/>
    <dgm:cxn modelId="{140FE152-FA98-334E-81B1-66211A64DEBD}" type="presOf" srcId="{9B24331F-C3A9-274B-817B-E46EF01E06E2}" destId="{1EB7B408-7E21-CF44-B9B0-768C889AB33D}" srcOrd="0" destOrd="0" presId="urn:microsoft.com/office/officeart/2005/8/layout/lProcess2"/>
    <dgm:cxn modelId="{6D7693BA-539E-EE41-8858-60D384FBDC80}" srcId="{F7712179-CEF3-FB4B-A39C-288086DC93AA}" destId="{38E308FE-13DA-004C-B19D-5D351BDCE90C}" srcOrd="0" destOrd="0" parTransId="{2FEB6138-B913-DD48-8D21-E6F1570F6E46}" sibTransId="{709B3E3B-5579-F54B-93B6-D3F6D80970A8}"/>
    <dgm:cxn modelId="{16293377-4148-2844-ADEE-BECAFA893176}" type="presOf" srcId="{38E308FE-13DA-004C-B19D-5D351BDCE90C}" destId="{CC487171-8E69-6642-AB0B-73B3E0606977}" srcOrd="1" destOrd="0" presId="urn:microsoft.com/office/officeart/2005/8/layout/lProcess2"/>
    <dgm:cxn modelId="{4E745899-E4D0-EE48-88DA-0E4C8EFC549B}" srcId="{F7712179-CEF3-FB4B-A39C-288086DC93AA}" destId="{F0E6E83C-AD4D-7C4B-B849-54DD2502F4EB}" srcOrd="3" destOrd="0" parTransId="{0B0414FE-6AA4-3C4C-9707-DAD9325A62F1}" sibTransId="{49A52212-6C15-184B-9726-362A26F0BDD4}"/>
    <dgm:cxn modelId="{6FC4F7E5-F450-8946-AE5B-EC08D7AB11AB}" srcId="{87A0C640-F0D3-FB48-9E4B-54A01E7EB402}" destId="{AD91722D-F2B7-B34A-8FB7-B949A1B427FE}" srcOrd="0" destOrd="0" parTransId="{FDC4CE03-04AB-714B-A0C3-A7FF6635880C}" sibTransId="{739CAC24-C859-A64F-BCD7-C856BD0ED69C}"/>
    <dgm:cxn modelId="{DC2808C9-A45D-9941-8172-E2709B015D47}" srcId="{9B24331F-C3A9-274B-817B-E46EF01E06E2}" destId="{81A7392F-5E89-174E-A68D-E7592C95A220}" srcOrd="2" destOrd="0" parTransId="{332041C0-828B-4C4F-B33C-8047D00875CC}" sibTransId="{806B7C57-254A-B347-8C7D-8B4497186775}"/>
    <dgm:cxn modelId="{D62883C7-FFF9-CE49-8BDE-813BE1D33774}" srcId="{F0E6E83C-AD4D-7C4B-B849-54DD2502F4EB}" destId="{D116958B-B891-A645-A23E-368D73848E0B}" srcOrd="2" destOrd="0" parTransId="{DEE84FBF-FCAB-C048-9224-661D1F8649B5}" sibTransId="{DF0974AD-63AD-704A-A264-59F82CEA31CA}"/>
    <dgm:cxn modelId="{71A46C04-7B41-104C-A97D-B1A215EF368C}" type="presOf" srcId="{F0E6E83C-AD4D-7C4B-B849-54DD2502F4EB}" destId="{838F0B9E-71EE-F94A-9218-2AD4863DB15E}" srcOrd="1" destOrd="0" presId="urn:microsoft.com/office/officeart/2005/8/layout/lProcess2"/>
    <dgm:cxn modelId="{8D00FB72-881D-BC4A-AE72-C77D4DDB6C6A}" srcId="{9B24331F-C3A9-274B-817B-E46EF01E06E2}" destId="{6062848B-9736-254A-BE5F-363B88A04718}" srcOrd="1" destOrd="0" parTransId="{AD30AA85-8905-F440-BF62-FB30C4672383}" sibTransId="{92F96276-C8AD-854A-9CE9-B86463466978}"/>
    <dgm:cxn modelId="{D3690683-0612-9C41-901E-7461936A7F15}" type="presOf" srcId="{F0E6E83C-AD4D-7C4B-B849-54DD2502F4EB}" destId="{BEDA3CE7-F4C4-0E4A-8A97-0FC8D8DAE5DA}" srcOrd="0" destOrd="0" presId="urn:microsoft.com/office/officeart/2005/8/layout/lProcess2"/>
    <dgm:cxn modelId="{3A4EBF48-4B0B-F14A-AD13-9816BE133B1C}" type="presOf" srcId="{87A0C640-F0D3-FB48-9E4B-54A01E7EB402}" destId="{C968D64E-B951-0E42-95D6-4049ED16E026}" srcOrd="1" destOrd="0" presId="urn:microsoft.com/office/officeart/2005/8/layout/lProcess2"/>
    <dgm:cxn modelId="{FD75A107-8B00-824A-89A0-F4E1F73BA5B2}" type="presOf" srcId="{6062848B-9736-254A-BE5F-363B88A04718}" destId="{5D3AB6F0-9ED8-D245-87DB-A6FF369A8436}" srcOrd="0" destOrd="0" presId="urn:microsoft.com/office/officeart/2005/8/layout/lProcess2"/>
    <dgm:cxn modelId="{9C2FF601-050C-F14D-9AC4-44150B5C299F}" type="presOf" srcId="{777A62B8-D3F5-D74D-8861-E1D1CEE41112}" destId="{4732B40E-0BCC-A448-B9CB-D39528733371}" srcOrd="0" destOrd="0" presId="urn:microsoft.com/office/officeart/2005/8/layout/lProcess2"/>
    <dgm:cxn modelId="{0EA4E97B-0A1A-8B4D-99E6-E7D3BDEC38E0}" type="presParOf" srcId="{814AA6FC-1EB7-CC47-8610-3271F812539C}" destId="{1B139B23-ECED-214F-A17A-747E2A2DAA0E}" srcOrd="0" destOrd="0" presId="urn:microsoft.com/office/officeart/2005/8/layout/lProcess2"/>
    <dgm:cxn modelId="{712317F3-553B-884B-B3DD-0E8661BEEC1F}" type="presParOf" srcId="{1B139B23-ECED-214F-A17A-747E2A2DAA0E}" destId="{A9FA1C8D-DF95-6840-9F5E-938F7C6F5C33}" srcOrd="0" destOrd="0" presId="urn:microsoft.com/office/officeart/2005/8/layout/lProcess2"/>
    <dgm:cxn modelId="{9A5AC8E0-0E83-0542-BAD8-AC5141E4FF34}" type="presParOf" srcId="{1B139B23-ECED-214F-A17A-747E2A2DAA0E}" destId="{CC487171-8E69-6642-AB0B-73B3E0606977}" srcOrd="1" destOrd="0" presId="urn:microsoft.com/office/officeart/2005/8/layout/lProcess2"/>
    <dgm:cxn modelId="{B0DC98ED-11F6-8744-97F2-964489F61456}" type="presParOf" srcId="{1B139B23-ECED-214F-A17A-747E2A2DAA0E}" destId="{A324DFBA-12BD-A64F-BDE5-3057895A89C0}" srcOrd="2" destOrd="0" presId="urn:microsoft.com/office/officeart/2005/8/layout/lProcess2"/>
    <dgm:cxn modelId="{44771005-E74B-0249-8DF6-2E52F83715D4}" type="presParOf" srcId="{A324DFBA-12BD-A64F-BDE5-3057895A89C0}" destId="{B1BFD5D6-DD0A-1740-A64C-45CFA2635AD6}" srcOrd="0" destOrd="0" presId="urn:microsoft.com/office/officeart/2005/8/layout/lProcess2"/>
    <dgm:cxn modelId="{8C690838-B6B9-D64E-B10D-9EDC18D26700}" type="presParOf" srcId="{B1BFD5D6-DD0A-1740-A64C-45CFA2635AD6}" destId="{0573DC63-009A-AC42-96D7-638D021D07EB}" srcOrd="0" destOrd="0" presId="urn:microsoft.com/office/officeart/2005/8/layout/lProcess2"/>
    <dgm:cxn modelId="{9D4743A6-2783-D14B-9607-52A84ADA7C3C}" type="presParOf" srcId="{B1BFD5D6-DD0A-1740-A64C-45CFA2635AD6}" destId="{DACDB35D-A9D2-0A49-B07C-67AAFD5AF7EF}" srcOrd="1" destOrd="0" presId="urn:microsoft.com/office/officeart/2005/8/layout/lProcess2"/>
    <dgm:cxn modelId="{8BC14898-FF7C-A44A-BA65-CC81E0249432}" type="presParOf" srcId="{B1BFD5D6-DD0A-1740-A64C-45CFA2635AD6}" destId="{AC19CF17-2AEA-B945-9128-A16AA6E1362B}" srcOrd="2" destOrd="0" presId="urn:microsoft.com/office/officeart/2005/8/layout/lProcess2"/>
    <dgm:cxn modelId="{355DE4FC-E827-5348-99DA-E3A88D77B691}" type="presParOf" srcId="{B1BFD5D6-DD0A-1740-A64C-45CFA2635AD6}" destId="{DF783E59-6062-824A-8B04-934FAF25A9D7}" srcOrd="3" destOrd="0" presId="urn:microsoft.com/office/officeart/2005/8/layout/lProcess2"/>
    <dgm:cxn modelId="{14A63608-480C-E743-BD1A-CB2D4864DBDB}" type="presParOf" srcId="{B1BFD5D6-DD0A-1740-A64C-45CFA2635AD6}" destId="{64268362-FB31-0D40-BF53-F493197D2DB1}" srcOrd="4" destOrd="0" presId="urn:microsoft.com/office/officeart/2005/8/layout/lProcess2"/>
    <dgm:cxn modelId="{51B7AC72-B9E9-C645-BD08-C29D968904E7}" type="presParOf" srcId="{814AA6FC-1EB7-CC47-8610-3271F812539C}" destId="{FD0558AF-3EFF-A940-B780-E040E39C24D6}" srcOrd="1" destOrd="0" presId="urn:microsoft.com/office/officeart/2005/8/layout/lProcess2"/>
    <dgm:cxn modelId="{F961DB23-BE74-C943-A96D-97D7AAEDCA2C}" type="presParOf" srcId="{814AA6FC-1EB7-CC47-8610-3271F812539C}" destId="{2378A59E-E2A6-D140-B477-A19ABE7F798C}" srcOrd="2" destOrd="0" presId="urn:microsoft.com/office/officeart/2005/8/layout/lProcess2"/>
    <dgm:cxn modelId="{82F035CB-4D94-334E-BB64-9E3ABE1EF3FC}" type="presParOf" srcId="{2378A59E-E2A6-D140-B477-A19ABE7F798C}" destId="{C9A8C735-3E6E-7941-A53C-7EEF00D50C49}" srcOrd="0" destOrd="0" presId="urn:microsoft.com/office/officeart/2005/8/layout/lProcess2"/>
    <dgm:cxn modelId="{46125388-9EC2-4740-BD6A-A65AAEDE28C8}" type="presParOf" srcId="{2378A59E-E2A6-D140-B477-A19ABE7F798C}" destId="{C968D64E-B951-0E42-95D6-4049ED16E026}" srcOrd="1" destOrd="0" presId="urn:microsoft.com/office/officeart/2005/8/layout/lProcess2"/>
    <dgm:cxn modelId="{33728077-1414-AB47-A2E0-52FD2BFE3E9A}" type="presParOf" srcId="{2378A59E-E2A6-D140-B477-A19ABE7F798C}" destId="{6EAF2B5E-2830-A34A-A8B6-DE3FBB39AD3A}" srcOrd="2" destOrd="0" presId="urn:microsoft.com/office/officeart/2005/8/layout/lProcess2"/>
    <dgm:cxn modelId="{02ACAF17-B275-9D4B-BB39-6B8E6ECC32F1}" type="presParOf" srcId="{6EAF2B5E-2830-A34A-A8B6-DE3FBB39AD3A}" destId="{233F2A6A-3865-5F48-97E7-6B100CBA00F5}" srcOrd="0" destOrd="0" presId="urn:microsoft.com/office/officeart/2005/8/layout/lProcess2"/>
    <dgm:cxn modelId="{70D0D80E-F1BE-CB47-B7BA-33E043E580EC}" type="presParOf" srcId="{233F2A6A-3865-5F48-97E7-6B100CBA00F5}" destId="{C4AF0DF3-1A63-A645-83B6-5385D6822034}" srcOrd="0" destOrd="0" presId="urn:microsoft.com/office/officeart/2005/8/layout/lProcess2"/>
    <dgm:cxn modelId="{4BCF2023-F1E4-5144-8903-9FA0C755B86F}" type="presParOf" srcId="{233F2A6A-3865-5F48-97E7-6B100CBA00F5}" destId="{9D67AE84-AB10-AE44-BF18-27B1BB1FCA9D}" srcOrd="1" destOrd="0" presId="urn:microsoft.com/office/officeart/2005/8/layout/lProcess2"/>
    <dgm:cxn modelId="{78495FEE-BCE5-9842-B620-B42278C2BD78}" type="presParOf" srcId="{233F2A6A-3865-5F48-97E7-6B100CBA00F5}" destId="{CEA332D3-BDD9-1A47-82A0-A37055C2E8D8}" srcOrd="2" destOrd="0" presId="urn:microsoft.com/office/officeart/2005/8/layout/lProcess2"/>
    <dgm:cxn modelId="{0B7AD2B7-50B8-8741-A794-16707C10420C}" type="presParOf" srcId="{233F2A6A-3865-5F48-97E7-6B100CBA00F5}" destId="{F0A63BBC-CFF3-B744-8806-6B50B6CC7DCF}" srcOrd="3" destOrd="0" presId="urn:microsoft.com/office/officeart/2005/8/layout/lProcess2"/>
    <dgm:cxn modelId="{D8C95D49-7140-5C47-B02A-D6945196D83E}" type="presParOf" srcId="{233F2A6A-3865-5F48-97E7-6B100CBA00F5}" destId="{5E245066-065A-4C45-9472-A7C518E8953F}" srcOrd="4" destOrd="0" presId="urn:microsoft.com/office/officeart/2005/8/layout/lProcess2"/>
    <dgm:cxn modelId="{912D200E-B170-9E4D-BF80-9E5F21A801D1}" type="presParOf" srcId="{814AA6FC-1EB7-CC47-8610-3271F812539C}" destId="{F1C58841-83BB-4540-B2AF-9AFDF50EAEE6}" srcOrd="3" destOrd="0" presId="urn:microsoft.com/office/officeart/2005/8/layout/lProcess2"/>
    <dgm:cxn modelId="{80503881-8B1F-5642-B2B4-83CE34E600A9}" type="presParOf" srcId="{814AA6FC-1EB7-CC47-8610-3271F812539C}" destId="{FB57A41C-B34D-934B-90BC-89C3601FE359}" srcOrd="4" destOrd="0" presId="urn:microsoft.com/office/officeart/2005/8/layout/lProcess2"/>
    <dgm:cxn modelId="{42CF048E-894D-1A4E-B21A-B737A881BF12}" type="presParOf" srcId="{FB57A41C-B34D-934B-90BC-89C3601FE359}" destId="{1EB7B408-7E21-CF44-B9B0-768C889AB33D}" srcOrd="0" destOrd="0" presId="urn:microsoft.com/office/officeart/2005/8/layout/lProcess2"/>
    <dgm:cxn modelId="{363C82F6-F005-ED42-99C2-3B49818A6D27}" type="presParOf" srcId="{FB57A41C-B34D-934B-90BC-89C3601FE359}" destId="{71DC000D-27C1-5542-A329-FB1998DFF0F1}" srcOrd="1" destOrd="0" presId="urn:microsoft.com/office/officeart/2005/8/layout/lProcess2"/>
    <dgm:cxn modelId="{A67B0284-B004-EA40-B90E-C9FFED7E7F3C}" type="presParOf" srcId="{FB57A41C-B34D-934B-90BC-89C3601FE359}" destId="{9F8E89FA-8440-3246-99E0-39C8DA02F7DA}" srcOrd="2" destOrd="0" presId="urn:microsoft.com/office/officeart/2005/8/layout/lProcess2"/>
    <dgm:cxn modelId="{A7677733-F6B4-A748-BD74-3C939DD21B15}" type="presParOf" srcId="{9F8E89FA-8440-3246-99E0-39C8DA02F7DA}" destId="{FD8DB102-D7DF-0740-9D01-73BFB5CFD098}" srcOrd="0" destOrd="0" presId="urn:microsoft.com/office/officeart/2005/8/layout/lProcess2"/>
    <dgm:cxn modelId="{E38B3402-12E3-5A4F-AFDD-6F2C32B0E0A4}" type="presParOf" srcId="{FD8DB102-D7DF-0740-9D01-73BFB5CFD098}" destId="{4732B40E-0BCC-A448-B9CB-D39528733371}" srcOrd="0" destOrd="0" presId="urn:microsoft.com/office/officeart/2005/8/layout/lProcess2"/>
    <dgm:cxn modelId="{4EC85E19-3A30-FF46-9566-0CEAE6A03891}" type="presParOf" srcId="{FD8DB102-D7DF-0740-9D01-73BFB5CFD098}" destId="{0B1C55E6-1A0E-8743-8C10-7067E80C8417}" srcOrd="1" destOrd="0" presId="urn:microsoft.com/office/officeart/2005/8/layout/lProcess2"/>
    <dgm:cxn modelId="{05D7F6A5-0AEC-3A4F-946D-5CAF98D89A20}" type="presParOf" srcId="{FD8DB102-D7DF-0740-9D01-73BFB5CFD098}" destId="{5D3AB6F0-9ED8-D245-87DB-A6FF369A8436}" srcOrd="2" destOrd="0" presId="urn:microsoft.com/office/officeart/2005/8/layout/lProcess2"/>
    <dgm:cxn modelId="{609E5A8E-417A-FF4C-ADC2-6735BEEB4C1E}" type="presParOf" srcId="{FD8DB102-D7DF-0740-9D01-73BFB5CFD098}" destId="{7F106F2D-9D08-8A42-BB32-61DF9CA41959}" srcOrd="3" destOrd="0" presId="urn:microsoft.com/office/officeart/2005/8/layout/lProcess2"/>
    <dgm:cxn modelId="{2EA8E2DB-4FA6-9746-B0E5-88A64A39A885}" type="presParOf" srcId="{FD8DB102-D7DF-0740-9D01-73BFB5CFD098}" destId="{86E097AE-E4BA-FD42-9159-10735AA4ECAF}" srcOrd="4" destOrd="0" presId="urn:microsoft.com/office/officeart/2005/8/layout/lProcess2"/>
    <dgm:cxn modelId="{EB11A32B-1BB8-D048-9879-AEE45644D046}" type="presParOf" srcId="{814AA6FC-1EB7-CC47-8610-3271F812539C}" destId="{82712689-04ED-7941-8281-0636F4E25854}" srcOrd="5" destOrd="0" presId="urn:microsoft.com/office/officeart/2005/8/layout/lProcess2"/>
    <dgm:cxn modelId="{D786B024-3AAE-9F4C-9C4C-BA818F5A3B39}" type="presParOf" srcId="{814AA6FC-1EB7-CC47-8610-3271F812539C}" destId="{F40B11CF-E60B-8944-A3FE-0E275C59F323}" srcOrd="6" destOrd="0" presId="urn:microsoft.com/office/officeart/2005/8/layout/lProcess2"/>
    <dgm:cxn modelId="{4FF245B2-7D23-F34E-B1DF-D6D87B95958F}" type="presParOf" srcId="{F40B11CF-E60B-8944-A3FE-0E275C59F323}" destId="{BEDA3CE7-F4C4-0E4A-8A97-0FC8D8DAE5DA}" srcOrd="0" destOrd="0" presId="urn:microsoft.com/office/officeart/2005/8/layout/lProcess2"/>
    <dgm:cxn modelId="{9FA568EC-CB0F-2C4D-BA2C-7794FCB8A833}" type="presParOf" srcId="{F40B11CF-E60B-8944-A3FE-0E275C59F323}" destId="{838F0B9E-71EE-F94A-9218-2AD4863DB15E}" srcOrd="1" destOrd="0" presId="urn:microsoft.com/office/officeart/2005/8/layout/lProcess2"/>
    <dgm:cxn modelId="{C94E617C-5ACB-2244-82BC-D8611329739F}" type="presParOf" srcId="{F40B11CF-E60B-8944-A3FE-0E275C59F323}" destId="{8ACD1DBE-A5EB-9E47-8E29-8BF3CF718CBC}" srcOrd="2" destOrd="0" presId="urn:microsoft.com/office/officeart/2005/8/layout/lProcess2"/>
    <dgm:cxn modelId="{61CBDF49-4FA7-844B-AED8-5C425C8AEDE0}" type="presParOf" srcId="{8ACD1DBE-A5EB-9E47-8E29-8BF3CF718CBC}" destId="{0CB192A0-E017-AC4A-BB93-167A4708E32B}" srcOrd="0" destOrd="0" presId="urn:microsoft.com/office/officeart/2005/8/layout/lProcess2"/>
    <dgm:cxn modelId="{EA5CB955-3A96-4E4B-89E5-CEF4E00E45A8}" type="presParOf" srcId="{0CB192A0-E017-AC4A-BB93-167A4708E32B}" destId="{29202DAB-FEB4-B44C-A4CE-567435F68993}" srcOrd="0" destOrd="0" presId="urn:microsoft.com/office/officeart/2005/8/layout/lProcess2"/>
    <dgm:cxn modelId="{40A0994F-0FB0-C540-9BDB-9AFD0004D28A}" type="presParOf" srcId="{0CB192A0-E017-AC4A-BB93-167A4708E32B}" destId="{03DC9403-4C67-3340-B926-8B3891831709}" srcOrd="1" destOrd="0" presId="urn:microsoft.com/office/officeart/2005/8/layout/lProcess2"/>
    <dgm:cxn modelId="{80005D13-4D37-AC44-B8AA-312AA44740FD}" type="presParOf" srcId="{0CB192A0-E017-AC4A-BB93-167A4708E32B}" destId="{A627F054-F516-354B-A436-AC580BF2AB20}" srcOrd="2" destOrd="0" presId="urn:microsoft.com/office/officeart/2005/8/layout/lProcess2"/>
    <dgm:cxn modelId="{7F36BE07-4382-804C-B7E5-BBCB36AEBBBD}" type="presParOf" srcId="{0CB192A0-E017-AC4A-BB93-167A4708E32B}" destId="{1538D61B-2582-2D4A-B10C-81B2F8CFAE13}" srcOrd="3" destOrd="0" presId="urn:microsoft.com/office/officeart/2005/8/layout/lProcess2"/>
    <dgm:cxn modelId="{AEFAD456-022C-CD40-AC25-6A0D5893D9D8}" type="presParOf" srcId="{0CB192A0-E017-AC4A-BB93-167A4708E32B}" destId="{882B34FF-4125-E74C-A04C-B0CA8AC737A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2CC7E6-A9E2-CE47-B768-1F810210C4AD}" type="doc">
      <dgm:prSet loTypeId="urn:microsoft.com/office/officeart/2005/8/layout/vList6" loCatId="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4DBA2ACC-A7C4-5B4E-9FBC-E87CB344E9D7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MINIMUM STANDARD</a:t>
          </a:r>
        </a:p>
      </dgm:t>
    </dgm:pt>
    <dgm:pt modelId="{A525254E-F6FC-5742-8A30-975D39B89E5F}" type="parTrans" cxnId="{A4A24FAD-C660-C649-95FC-CC6ADDD4C37B}">
      <dgm:prSet/>
      <dgm:spPr/>
      <dgm:t>
        <a:bodyPr/>
        <a:lstStyle/>
        <a:p>
          <a:endParaRPr lang="en-US"/>
        </a:p>
      </dgm:t>
    </dgm:pt>
    <dgm:pt modelId="{DD5EC573-F590-E04A-96D7-2C98C878C2A7}" type="sibTrans" cxnId="{A4A24FAD-C660-C649-95FC-CC6ADDD4C37B}">
      <dgm:prSet/>
      <dgm:spPr/>
      <dgm:t>
        <a:bodyPr/>
        <a:lstStyle/>
        <a:p>
          <a:endParaRPr lang="en-US"/>
        </a:p>
      </dgm:t>
    </dgm:pt>
    <dgm:pt modelId="{E84C03C6-E4A1-D142-B235-1CF896D5CBF9}">
      <dgm:prSet phldrT="[Text]"/>
      <dgm:spPr/>
      <dgm:t>
        <a:bodyPr/>
        <a:lstStyle/>
        <a:p>
          <a:r>
            <a:rPr lang="en-US" dirty="0"/>
            <a:t>Do No                Harm</a:t>
          </a:r>
        </a:p>
      </dgm:t>
    </dgm:pt>
    <dgm:pt modelId="{6B859723-AC71-7546-AB60-EA07A0A33C67}" type="parTrans" cxnId="{5EF613F0-DC53-C940-9EAA-7F17BDCC88EA}">
      <dgm:prSet/>
      <dgm:spPr/>
      <dgm:t>
        <a:bodyPr/>
        <a:lstStyle/>
        <a:p>
          <a:endParaRPr lang="en-US"/>
        </a:p>
      </dgm:t>
    </dgm:pt>
    <dgm:pt modelId="{A0ADA032-B0D1-F145-BFBF-652F29BD70D3}" type="sibTrans" cxnId="{5EF613F0-DC53-C940-9EAA-7F17BDCC88EA}">
      <dgm:prSet/>
      <dgm:spPr/>
      <dgm:t>
        <a:bodyPr/>
        <a:lstStyle/>
        <a:p>
          <a:endParaRPr lang="en-US"/>
        </a:p>
      </dgm:t>
    </dgm:pt>
    <dgm:pt modelId="{32AD9891-4956-E84D-AB52-FD34C41C3941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GOLD STANDARD</a:t>
          </a:r>
        </a:p>
      </dgm:t>
    </dgm:pt>
    <dgm:pt modelId="{363149F2-8C2D-6A4E-BE6F-EC77AE4F6858}" type="parTrans" cxnId="{37DA0D23-A811-C240-A5FF-4D4B861E3CD9}">
      <dgm:prSet/>
      <dgm:spPr/>
      <dgm:t>
        <a:bodyPr/>
        <a:lstStyle/>
        <a:p>
          <a:endParaRPr lang="en-US"/>
        </a:p>
      </dgm:t>
    </dgm:pt>
    <dgm:pt modelId="{093BE0D2-B3D3-9843-BCB2-418E30876C0E}" type="sibTrans" cxnId="{37DA0D23-A811-C240-A5FF-4D4B861E3CD9}">
      <dgm:prSet/>
      <dgm:spPr/>
      <dgm:t>
        <a:bodyPr/>
        <a:lstStyle/>
        <a:p>
          <a:endParaRPr lang="en-US"/>
        </a:p>
      </dgm:t>
    </dgm:pt>
    <dgm:pt modelId="{82473299-1EE2-9642-9B11-7D48343A1A79}">
      <dgm:prSet phldrT="[Text]"/>
      <dgm:spPr/>
      <dgm:t>
        <a:bodyPr/>
        <a:lstStyle/>
        <a:p>
          <a:r>
            <a:rPr lang="en-US" dirty="0"/>
            <a:t>Empowerment through participation</a:t>
          </a:r>
        </a:p>
      </dgm:t>
    </dgm:pt>
    <dgm:pt modelId="{C19D5751-4A9E-074B-A31A-DC5D3EEA0141}" type="parTrans" cxnId="{261DD071-5358-2243-840D-04AA2FFE8DD5}">
      <dgm:prSet/>
      <dgm:spPr/>
      <dgm:t>
        <a:bodyPr/>
        <a:lstStyle/>
        <a:p>
          <a:endParaRPr lang="en-US"/>
        </a:p>
      </dgm:t>
    </dgm:pt>
    <dgm:pt modelId="{4B1599EC-DD06-D84A-A5F1-1FFA43A32F74}" type="sibTrans" cxnId="{261DD071-5358-2243-840D-04AA2FFE8DD5}">
      <dgm:prSet/>
      <dgm:spPr/>
      <dgm:t>
        <a:bodyPr/>
        <a:lstStyle/>
        <a:p>
          <a:endParaRPr lang="en-US"/>
        </a:p>
      </dgm:t>
    </dgm:pt>
    <dgm:pt modelId="{D305B5F8-365D-3445-B77C-28A8992BF4C3}" type="pres">
      <dgm:prSet presAssocID="{4D2CC7E6-A9E2-CE47-B768-1F810210C4A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9BD7A9-D9DB-8640-A005-BDA74F1A1317}" type="pres">
      <dgm:prSet presAssocID="{4DBA2ACC-A7C4-5B4E-9FBC-E87CB344E9D7}" presName="linNode" presStyleCnt="0"/>
      <dgm:spPr/>
    </dgm:pt>
    <dgm:pt modelId="{D61045B2-0DBB-104F-8693-BF8886243BFB}" type="pres">
      <dgm:prSet presAssocID="{4DBA2ACC-A7C4-5B4E-9FBC-E87CB344E9D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A3576-2E1F-9B42-B883-E33D32788A81}" type="pres">
      <dgm:prSet presAssocID="{4DBA2ACC-A7C4-5B4E-9FBC-E87CB344E9D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3787B-35AF-664B-A9BF-C0B8F8E93E52}" type="pres">
      <dgm:prSet presAssocID="{DD5EC573-F590-E04A-96D7-2C98C878C2A7}" presName="spacing" presStyleCnt="0"/>
      <dgm:spPr/>
    </dgm:pt>
    <dgm:pt modelId="{03687629-8929-F34D-9653-51979A0AB0BA}" type="pres">
      <dgm:prSet presAssocID="{32AD9891-4956-E84D-AB52-FD34C41C3941}" presName="linNode" presStyleCnt="0"/>
      <dgm:spPr/>
    </dgm:pt>
    <dgm:pt modelId="{9FD56654-3B37-A543-AD09-D1D33DCA89F8}" type="pres">
      <dgm:prSet presAssocID="{32AD9891-4956-E84D-AB52-FD34C41C394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577101-5388-A743-8D5D-37CFC0FAF0B7}" type="pres">
      <dgm:prSet presAssocID="{32AD9891-4956-E84D-AB52-FD34C41C394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A24FAD-C660-C649-95FC-CC6ADDD4C37B}" srcId="{4D2CC7E6-A9E2-CE47-B768-1F810210C4AD}" destId="{4DBA2ACC-A7C4-5B4E-9FBC-E87CB344E9D7}" srcOrd="0" destOrd="0" parTransId="{A525254E-F6FC-5742-8A30-975D39B89E5F}" sibTransId="{DD5EC573-F590-E04A-96D7-2C98C878C2A7}"/>
    <dgm:cxn modelId="{D2034B30-65F3-AE46-842C-906A52599515}" type="presOf" srcId="{32AD9891-4956-E84D-AB52-FD34C41C3941}" destId="{9FD56654-3B37-A543-AD09-D1D33DCA89F8}" srcOrd="0" destOrd="0" presId="urn:microsoft.com/office/officeart/2005/8/layout/vList6"/>
    <dgm:cxn modelId="{261DD071-5358-2243-840D-04AA2FFE8DD5}" srcId="{32AD9891-4956-E84D-AB52-FD34C41C3941}" destId="{82473299-1EE2-9642-9B11-7D48343A1A79}" srcOrd="0" destOrd="0" parTransId="{C19D5751-4A9E-074B-A31A-DC5D3EEA0141}" sibTransId="{4B1599EC-DD06-D84A-A5F1-1FFA43A32F74}"/>
    <dgm:cxn modelId="{C1239945-76F0-3F4B-8828-2A6458FC1C9A}" type="presOf" srcId="{4D2CC7E6-A9E2-CE47-B768-1F810210C4AD}" destId="{D305B5F8-365D-3445-B77C-28A8992BF4C3}" srcOrd="0" destOrd="0" presId="urn:microsoft.com/office/officeart/2005/8/layout/vList6"/>
    <dgm:cxn modelId="{7CD67618-5257-B247-B658-EBD6E1BF46BE}" type="presOf" srcId="{82473299-1EE2-9642-9B11-7D48343A1A79}" destId="{03577101-5388-A743-8D5D-37CFC0FAF0B7}" srcOrd="0" destOrd="0" presId="urn:microsoft.com/office/officeart/2005/8/layout/vList6"/>
    <dgm:cxn modelId="{05A697D2-187A-6C43-BEAC-7E957ABFDD4F}" type="presOf" srcId="{E84C03C6-E4A1-D142-B235-1CF896D5CBF9}" destId="{90EA3576-2E1F-9B42-B883-E33D32788A81}" srcOrd="0" destOrd="0" presId="urn:microsoft.com/office/officeart/2005/8/layout/vList6"/>
    <dgm:cxn modelId="{37DA0D23-A811-C240-A5FF-4D4B861E3CD9}" srcId="{4D2CC7E6-A9E2-CE47-B768-1F810210C4AD}" destId="{32AD9891-4956-E84D-AB52-FD34C41C3941}" srcOrd="1" destOrd="0" parTransId="{363149F2-8C2D-6A4E-BE6F-EC77AE4F6858}" sibTransId="{093BE0D2-B3D3-9843-BCB2-418E30876C0E}"/>
    <dgm:cxn modelId="{D0C0F934-C58B-EE4F-B006-37CB9BFC3351}" type="presOf" srcId="{4DBA2ACC-A7C4-5B4E-9FBC-E87CB344E9D7}" destId="{D61045B2-0DBB-104F-8693-BF8886243BFB}" srcOrd="0" destOrd="0" presId="urn:microsoft.com/office/officeart/2005/8/layout/vList6"/>
    <dgm:cxn modelId="{5EF613F0-DC53-C940-9EAA-7F17BDCC88EA}" srcId="{4DBA2ACC-A7C4-5B4E-9FBC-E87CB344E9D7}" destId="{E84C03C6-E4A1-D142-B235-1CF896D5CBF9}" srcOrd="0" destOrd="0" parTransId="{6B859723-AC71-7546-AB60-EA07A0A33C67}" sibTransId="{A0ADA032-B0D1-F145-BFBF-652F29BD70D3}"/>
    <dgm:cxn modelId="{05544D5E-F8D8-454D-901E-799546B129CF}" type="presParOf" srcId="{D305B5F8-365D-3445-B77C-28A8992BF4C3}" destId="{979BD7A9-D9DB-8640-A005-BDA74F1A1317}" srcOrd="0" destOrd="0" presId="urn:microsoft.com/office/officeart/2005/8/layout/vList6"/>
    <dgm:cxn modelId="{1B39AA83-52B8-994E-96EE-4CF9A7FAADA2}" type="presParOf" srcId="{979BD7A9-D9DB-8640-A005-BDA74F1A1317}" destId="{D61045B2-0DBB-104F-8693-BF8886243BFB}" srcOrd="0" destOrd="0" presId="urn:microsoft.com/office/officeart/2005/8/layout/vList6"/>
    <dgm:cxn modelId="{5C2FF8A7-D800-E348-9F1A-B297148CE0C9}" type="presParOf" srcId="{979BD7A9-D9DB-8640-A005-BDA74F1A1317}" destId="{90EA3576-2E1F-9B42-B883-E33D32788A81}" srcOrd="1" destOrd="0" presId="urn:microsoft.com/office/officeart/2005/8/layout/vList6"/>
    <dgm:cxn modelId="{EC0CF2F3-B67B-4F4D-8BC4-2D575FE07827}" type="presParOf" srcId="{D305B5F8-365D-3445-B77C-28A8992BF4C3}" destId="{4933787B-35AF-664B-A9BF-C0B8F8E93E52}" srcOrd="1" destOrd="0" presId="urn:microsoft.com/office/officeart/2005/8/layout/vList6"/>
    <dgm:cxn modelId="{790C5D43-5A72-2E44-8AF1-3B55B4383DC8}" type="presParOf" srcId="{D305B5F8-365D-3445-B77C-28A8992BF4C3}" destId="{03687629-8929-F34D-9653-51979A0AB0BA}" srcOrd="2" destOrd="0" presId="urn:microsoft.com/office/officeart/2005/8/layout/vList6"/>
    <dgm:cxn modelId="{3DC4DD40-FD3C-764D-A67D-D31AE59AC389}" type="presParOf" srcId="{03687629-8929-F34D-9653-51979A0AB0BA}" destId="{9FD56654-3B37-A543-AD09-D1D33DCA89F8}" srcOrd="0" destOrd="0" presId="urn:microsoft.com/office/officeart/2005/8/layout/vList6"/>
    <dgm:cxn modelId="{3B16F096-4A0F-8F48-AE64-F8265F465952}" type="presParOf" srcId="{03687629-8929-F34D-9653-51979A0AB0BA}" destId="{03577101-5388-A743-8D5D-37CFC0FAF0B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Explain what sexual </a:t>
          </a:r>
          <a:r>
            <a:rPr lang="en-US" sz="3200" kern="1200" dirty="0" smtClean="0"/>
            <a:t>violence and </a:t>
          </a:r>
          <a:r>
            <a:rPr lang="en-US" sz="3200" kern="1200" dirty="0"/>
            <a:t>gender-based violence </a:t>
          </a:r>
          <a:r>
            <a:rPr lang="en-US" sz="3200" kern="1200" dirty="0" smtClean="0"/>
            <a:t>mean</a:t>
          </a:r>
          <a:endParaRPr lang="en-US" sz="3200" kern="1200" dirty="0"/>
        </a:p>
      </dsp:txBody>
      <dsp:txXfrm>
        <a:off x="59399" y="315250"/>
        <a:ext cx="8018106" cy="1098002"/>
      </dsp:txXfrm>
    </dsp:sp>
    <dsp:sp modelId="{9FBAB5A0-DCD1-4C4A-AA62-6AE14A987941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Identify forms, patterns and potential victims of sexual violence</a:t>
          </a:r>
        </a:p>
      </dsp:txBody>
      <dsp:txXfrm>
        <a:off x="59399" y="1719251"/>
        <a:ext cx="8018106" cy="1098002"/>
      </dsp:txXfrm>
    </dsp:sp>
    <dsp:sp modelId="{7028C0EC-2381-5449-93FB-554D3B5F71E2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 smtClean="0"/>
            <a:t>Recognise </a:t>
          </a:r>
          <a:r>
            <a:rPr lang="en-US" sz="3200" kern="1200" dirty="0" smtClean="0"/>
            <a:t>the </a:t>
          </a:r>
          <a:r>
            <a:rPr lang="en-US" sz="3200" kern="1200" dirty="0"/>
            <a:t>harm caused by sexual violence and associated stereotypes</a:t>
          </a:r>
        </a:p>
      </dsp:txBody>
      <dsp:txXfrm>
        <a:off x="59399" y="3123251"/>
        <a:ext cx="80181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369A1-C549-5F44-81D6-48199B727F64}">
      <dsp:nvSpPr>
        <dsp:cNvPr id="0" name=""/>
        <dsp:cNvSpPr/>
      </dsp:nvSpPr>
      <dsp:spPr>
        <a:xfrm>
          <a:off x="324036" y="0"/>
          <a:ext cx="1800200" cy="1800200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GBV</a:t>
          </a:r>
        </a:p>
      </dsp:txBody>
      <dsp:txXfrm>
        <a:off x="751583" y="135015"/>
        <a:ext cx="945105" cy="306034"/>
      </dsp:txXfrm>
    </dsp:sp>
    <dsp:sp modelId="{41F92D63-D670-9149-ACB2-9D0570E9C9C2}">
      <dsp:nvSpPr>
        <dsp:cNvPr id="0" name=""/>
        <dsp:cNvSpPr/>
      </dsp:nvSpPr>
      <dsp:spPr>
        <a:xfrm>
          <a:off x="549060" y="450049"/>
          <a:ext cx="1350150" cy="1350150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SV</a:t>
          </a:r>
        </a:p>
      </dsp:txBody>
      <dsp:txXfrm>
        <a:off x="746785" y="787587"/>
        <a:ext cx="954700" cy="6750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369A1-C549-5F44-81D6-48199B727F64}">
      <dsp:nvSpPr>
        <dsp:cNvPr id="0" name=""/>
        <dsp:cNvSpPr/>
      </dsp:nvSpPr>
      <dsp:spPr>
        <a:xfrm>
          <a:off x="249571" y="0"/>
          <a:ext cx="1872208" cy="1872208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GBV</a:t>
          </a:r>
        </a:p>
      </dsp:txBody>
      <dsp:txXfrm>
        <a:off x="694221" y="140415"/>
        <a:ext cx="982909" cy="318275"/>
      </dsp:txXfrm>
    </dsp:sp>
    <dsp:sp modelId="{41F92D63-D670-9149-ACB2-9D0570E9C9C2}">
      <dsp:nvSpPr>
        <dsp:cNvPr id="0" name=""/>
        <dsp:cNvSpPr/>
      </dsp:nvSpPr>
      <dsp:spPr>
        <a:xfrm>
          <a:off x="483597" y="468051"/>
          <a:ext cx="1404156" cy="1404156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SV</a:t>
          </a:r>
        </a:p>
      </dsp:txBody>
      <dsp:txXfrm>
        <a:off x="689231" y="819090"/>
        <a:ext cx="992888" cy="702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369A1-C549-5F44-81D6-48199B727F64}">
      <dsp:nvSpPr>
        <dsp:cNvPr id="0" name=""/>
        <dsp:cNvSpPr/>
      </dsp:nvSpPr>
      <dsp:spPr>
        <a:xfrm>
          <a:off x="0" y="362496"/>
          <a:ext cx="2443359" cy="2443359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GBV</a:t>
          </a:r>
        </a:p>
      </dsp:txBody>
      <dsp:txXfrm>
        <a:off x="794702" y="484663"/>
        <a:ext cx="853954" cy="366504"/>
      </dsp:txXfrm>
    </dsp:sp>
    <dsp:sp modelId="{41F92D63-D670-9149-ACB2-9D0570E9C9C2}">
      <dsp:nvSpPr>
        <dsp:cNvPr id="0" name=""/>
        <dsp:cNvSpPr/>
      </dsp:nvSpPr>
      <dsp:spPr>
        <a:xfrm>
          <a:off x="305419" y="973335"/>
          <a:ext cx="1832520" cy="1832520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SV</a:t>
          </a:r>
        </a:p>
      </dsp:txBody>
      <dsp:txXfrm>
        <a:off x="794702" y="1087868"/>
        <a:ext cx="853954" cy="343597"/>
      </dsp:txXfrm>
    </dsp:sp>
    <dsp:sp modelId="{62A1E903-9CED-5443-8C8B-46903B79340A}">
      <dsp:nvSpPr>
        <dsp:cNvPr id="0" name=""/>
        <dsp:cNvSpPr/>
      </dsp:nvSpPr>
      <dsp:spPr>
        <a:xfrm>
          <a:off x="610839" y="1584175"/>
          <a:ext cx="1221679" cy="1221679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CARSV</a:t>
          </a:r>
        </a:p>
      </dsp:txBody>
      <dsp:txXfrm>
        <a:off x="789750" y="1889595"/>
        <a:ext cx="863858" cy="6108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6189D-7C1E-4849-8D12-5BC0870D45C3}">
      <dsp:nvSpPr>
        <dsp:cNvPr id="0" name=""/>
        <dsp:cNvSpPr/>
      </dsp:nvSpPr>
      <dsp:spPr>
        <a:xfrm>
          <a:off x="0" y="9216"/>
          <a:ext cx="8568952" cy="5850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As a military tactic or means of attacking civilians</a:t>
          </a:r>
        </a:p>
      </dsp:txBody>
      <dsp:txXfrm>
        <a:off x="28557" y="37773"/>
        <a:ext cx="8511838" cy="527886"/>
      </dsp:txXfrm>
    </dsp:sp>
    <dsp:sp modelId="{E6D8D5EE-D140-3445-B8AF-AFB48F6BED4F}">
      <dsp:nvSpPr>
        <dsp:cNvPr id="0" name=""/>
        <dsp:cNvSpPr/>
      </dsp:nvSpPr>
      <dsp:spPr>
        <a:xfrm>
          <a:off x="0" y="666216"/>
          <a:ext cx="8568952" cy="5850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8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8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Terrorising</a:t>
          </a:r>
          <a:r>
            <a:rPr lang="en-US" sz="2500" kern="1200" dirty="0" smtClean="0"/>
            <a:t> </a:t>
          </a:r>
          <a:r>
            <a:rPr lang="en-US" sz="2500" kern="1200" dirty="0"/>
            <a:t>the civilian population</a:t>
          </a:r>
        </a:p>
      </dsp:txBody>
      <dsp:txXfrm>
        <a:off x="28557" y="694773"/>
        <a:ext cx="8511838" cy="527886"/>
      </dsp:txXfrm>
    </dsp:sp>
    <dsp:sp modelId="{53A0B483-66EF-8641-B98C-EBDF499629E2}">
      <dsp:nvSpPr>
        <dsp:cNvPr id="0" name=""/>
        <dsp:cNvSpPr/>
      </dsp:nvSpPr>
      <dsp:spPr>
        <a:xfrm>
          <a:off x="0" y="1323216"/>
          <a:ext cx="8568952" cy="5850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6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6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Targeting a specific (political/racial/ethnic/religious) group</a:t>
          </a:r>
        </a:p>
      </dsp:txBody>
      <dsp:txXfrm>
        <a:off x="28557" y="1351773"/>
        <a:ext cx="8511838" cy="527886"/>
      </dsp:txXfrm>
    </dsp:sp>
    <dsp:sp modelId="{7D533D36-593F-2D4A-A54D-84B1CFB585A7}">
      <dsp:nvSpPr>
        <dsp:cNvPr id="0" name=""/>
        <dsp:cNvSpPr/>
      </dsp:nvSpPr>
      <dsp:spPr>
        <a:xfrm>
          <a:off x="0" y="1980216"/>
          <a:ext cx="8568952" cy="5850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4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4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As a method of interrogation, torture or punishment</a:t>
          </a:r>
        </a:p>
      </dsp:txBody>
      <dsp:txXfrm>
        <a:off x="28557" y="2008773"/>
        <a:ext cx="8511838" cy="527886"/>
      </dsp:txXfrm>
    </dsp:sp>
    <dsp:sp modelId="{F76CF1D6-4355-3C44-A62E-B21E21CE647B}">
      <dsp:nvSpPr>
        <dsp:cNvPr id="0" name=""/>
        <dsp:cNvSpPr/>
      </dsp:nvSpPr>
      <dsp:spPr>
        <a:xfrm>
          <a:off x="0" y="2637216"/>
          <a:ext cx="8568952" cy="5850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2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2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Taking advantage of a coercive or lawless environment</a:t>
          </a:r>
        </a:p>
      </dsp:txBody>
      <dsp:txXfrm>
        <a:off x="28557" y="2665773"/>
        <a:ext cx="8511838" cy="527886"/>
      </dsp:txXfrm>
    </dsp:sp>
    <dsp:sp modelId="{80B6DF48-CE1E-1A45-AC81-30F702A4BF14}">
      <dsp:nvSpPr>
        <dsp:cNvPr id="0" name=""/>
        <dsp:cNvSpPr/>
      </dsp:nvSpPr>
      <dsp:spPr>
        <a:xfrm>
          <a:off x="0" y="3235664"/>
          <a:ext cx="8568952" cy="5850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As a form or </a:t>
          </a:r>
          <a:r>
            <a:rPr lang="en-US" sz="2500" kern="1200" dirty="0" smtClean="0"/>
            <a:t>camaraderie </a:t>
          </a:r>
          <a:r>
            <a:rPr lang="en-US" sz="2500" kern="1200" dirty="0"/>
            <a:t>or as part of ritualistic practices</a:t>
          </a:r>
        </a:p>
      </dsp:txBody>
      <dsp:txXfrm>
        <a:off x="28557" y="3264221"/>
        <a:ext cx="8511838" cy="5278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D1B7E-6E58-4D6C-8A9E-EB273E15AA17}">
      <dsp:nvSpPr>
        <dsp:cNvPr id="0" name=""/>
        <dsp:cNvSpPr/>
      </dsp:nvSpPr>
      <dsp:spPr>
        <a:xfrm>
          <a:off x="477069" y="1125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Forcible conscription or use of child soldiers</a:t>
          </a:r>
          <a:endParaRPr lang="nl-NL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60150" y="170974"/>
        <a:ext cx="1556948" cy="934168"/>
      </dsp:txXfrm>
    </dsp:sp>
    <dsp:sp modelId="{F5D2FC83-05EF-4525-8BFB-D515D2C8E758}">
      <dsp:nvSpPr>
        <dsp:cNvPr id="0" name=""/>
        <dsp:cNvSpPr/>
      </dsp:nvSpPr>
      <dsp:spPr>
        <a:xfrm>
          <a:off x="2934888" y="1125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003"/>
                <a:lumOff val="453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003"/>
                <a:lumOff val="453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003"/>
                <a:lumOff val="45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Flight &amp; </a:t>
          </a:r>
          <a:r>
            <a:rPr lang="en-GB" sz="18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population</a:t>
          </a:r>
          <a:r>
            <a:rPr lang="nl-NL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displacement</a:t>
          </a:r>
          <a:endParaRPr lang="nl-NL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17969" y="170974"/>
        <a:ext cx="1556948" cy="934168"/>
      </dsp:txXfrm>
    </dsp:sp>
    <dsp:sp modelId="{F41612FE-7952-4938-86CB-F0F24F901CB2}">
      <dsp:nvSpPr>
        <dsp:cNvPr id="0" name=""/>
        <dsp:cNvSpPr/>
      </dsp:nvSpPr>
      <dsp:spPr>
        <a:xfrm>
          <a:off x="5392707" y="1125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005"/>
                <a:lumOff val="907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005"/>
                <a:lumOff val="907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005"/>
                <a:lumOff val="90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Use of propaganda &amp; hate speech</a:t>
          </a:r>
          <a:endParaRPr lang="nl-NL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75788" y="170974"/>
        <a:ext cx="1556948" cy="934168"/>
      </dsp:txXfrm>
    </dsp:sp>
    <dsp:sp modelId="{A344524D-EC0D-467B-ADCE-532197ECB4AD}">
      <dsp:nvSpPr>
        <dsp:cNvPr id="0" name=""/>
        <dsp:cNvSpPr/>
      </dsp:nvSpPr>
      <dsp:spPr>
        <a:xfrm>
          <a:off x="1777134" y="1445876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2008"/>
                <a:lumOff val="1360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2008"/>
                <a:lumOff val="1360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2008"/>
                <a:lumOff val="136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Detention, </a:t>
          </a:r>
          <a:endParaRPr lang="en-IE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interrogation,</a:t>
          </a:r>
          <a:endParaRPr lang="en-IE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torture</a:t>
          </a:r>
          <a:endParaRPr lang="nl-NL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60215" y="1615725"/>
        <a:ext cx="1556948" cy="934168"/>
      </dsp:txXfrm>
    </dsp:sp>
    <dsp:sp modelId="{4572C2FF-B9B8-4638-A669-6A7BD71BA68B}">
      <dsp:nvSpPr>
        <dsp:cNvPr id="0" name=""/>
        <dsp:cNvSpPr/>
      </dsp:nvSpPr>
      <dsp:spPr>
        <a:xfrm>
          <a:off x="4152174" y="1417800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6011"/>
                <a:lumOff val="1814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6011"/>
                <a:lumOff val="1814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6011"/>
                <a:lumOff val="18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Separation of men and women</a:t>
          </a:r>
          <a:endParaRPr lang="nl-NL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35255" y="1587649"/>
        <a:ext cx="1556948" cy="934168"/>
      </dsp:txXfrm>
    </dsp:sp>
    <dsp:sp modelId="{1BE8EFA7-DC38-4978-9CF2-0DF487D1887E}">
      <dsp:nvSpPr>
        <dsp:cNvPr id="0" name=""/>
        <dsp:cNvSpPr/>
      </dsp:nvSpPr>
      <dsp:spPr>
        <a:xfrm>
          <a:off x="501272" y="2909612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0014"/>
                <a:lumOff val="226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0014"/>
                <a:lumOff val="226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0014"/>
                <a:lumOff val="22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House/school raids by armed groups</a:t>
          </a:r>
          <a:endParaRPr lang="nl-NL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4353" y="3079461"/>
        <a:ext cx="1556948" cy="934168"/>
      </dsp:txXfrm>
    </dsp:sp>
    <dsp:sp modelId="{30A156A7-403B-4BEE-A284-B42B306940C3}">
      <dsp:nvSpPr>
        <dsp:cNvPr id="0" name=""/>
        <dsp:cNvSpPr/>
      </dsp:nvSpPr>
      <dsp:spPr>
        <a:xfrm>
          <a:off x="2995630" y="2900844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4016"/>
                <a:lumOff val="2721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4016"/>
                <a:lumOff val="2721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4016"/>
                <a:lumOff val="272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Ethnic/ political dimension to conflict </a:t>
          </a:r>
          <a:endParaRPr lang="nl-NL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8711" y="3070693"/>
        <a:ext cx="1556948" cy="934168"/>
      </dsp:txXfrm>
    </dsp:sp>
    <dsp:sp modelId="{BBC11144-34FA-43DD-8AA8-D29EB3A5D7DE}">
      <dsp:nvSpPr>
        <dsp:cNvPr id="0" name=""/>
        <dsp:cNvSpPr/>
      </dsp:nvSpPr>
      <dsp:spPr>
        <a:xfrm>
          <a:off x="5368504" y="2900844"/>
          <a:ext cx="2123110" cy="1273866"/>
        </a:xfrm>
        <a:prstGeom prst="hexag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Checkpoints/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military presence</a:t>
          </a:r>
          <a:endParaRPr lang="nl-NL" sz="18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51585" y="3070693"/>
        <a:ext cx="1556948" cy="9341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FFB78-7CBC-0F40-8328-C0DB7440082F}">
      <dsp:nvSpPr>
        <dsp:cNvPr id="0" name=""/>
        <dsp:cNvSpPr/>
      </dsp:nvSpPr>
      <dsp:spPr>
        <a:xfrm rot="16200000">
          <a:off x="756084" y="-756084"/>
          <a:ext cx="1728192" cy="3240360"/>
        </a:xfrm>
        <a:prstGeom prst="round1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000000"/>
              </a:solidFill>
            </a:rPr>
            <a:t>Physical</a:t>
          </a:r>
          <a:endParaRPr lang="en-US" sz="2100" kern="1200" dirty="0">
            <a:solidFill>
              <a:srgbClr val="000000"/>
            </a:solidFill>
          </a:endParaRPr>
        </a:p>
      </dsp:txBody>
      <dsp:txXfrm rot="5400000">
        <a:off x="0" y="0"/>
        <a:ext cx="3240360" cy="1296144"/>
      </dsp:txXfrm>
    </dsp:sp>
    <dsp:sp modelId="{B8CE87E0-8061-F642-9E9B-520A87C78096}">
      <dsp:nvSpPr>
        <dsp:cNvPr id="0" name=""/>
        <dsp:cNvSpPr/>
      </dsp:nvSpPr>
      <dsp:spPr>
        <a:xfrm>
          <a:off x="3240360" y="0"/>
          <a:ext cx="3240360" cy="1728192"/>
        </a:xfrm>
        <a:prstGeom prst="round1Rect">
          <a:avLst/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000000"/>
              </a:solidFill>
            </a:rPr>
            <a:t>Socio-economic &amp; Legal</a:t>
          </a:r>
          <a:endParaRPr lang="en-US" sz="2100" kern="1200" dirty="0">
            <a:solidFill>
              <a:srgbClr val="000000"/>
            </a:solidFill>
          </a:endParaRPr>
        </a:p>
      </dsp:txBody>
      <dsp:txXfrm>
        <a:off x="3240360" y="0"/>
        <a:ext cx="3240360" cy="1296144"/>
      </dsp:txXfrm>
    </dsp:sp>
    <dsp:sp modelId="{81F003FB-8462-FA4B-AC33-17ACC06F9296}">
      <dsp:nvSpPr>
        <dsp:cNvPr id="0" name=""/>
        <dsp:cNvSpPr/>
      </dsp:nvSpPr>
      <dsp:spPr>
        <a:xfrm rot="10800000">
          <a:off x="0" y="1728192"/>
          <a:ext cx="3240360" cy="1728192"/>
        </a:xfrm>
        <a:prstGeom prst="round1Rect">
          <a:avLst/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000000"/>
              </a:solidFill>
            </a:rPr>
            <a:t>Psychological/Emotional</a:t>
          </a:r>
          <a:endParaRPr lang="en-US" sz="2100" kern="1200" dirty="0">
            <a:solidFill>
              <a:srgbClr val="000000"/>
            </a:solidFill>
          </a:endParaRPr>
        </a:p>
      </dsp:txBody>
      <dsp:txXfrm rot="10800000">
        <a:off x="0" y="2160239"/>
        <a:ext cx="3240360" cy="1296144"/>
      </dsp:txXfrm>
    </dsp:sp>
    <dsp:sp modelId="{2F4C8CFC-C624-3945-9D22-C7EF97A6A1F3}">
      <dsp:nvSpPr>
        <dsp:cNvPr id="0" name=""/>
        <dsp:cNvSpPr/>
      </dsp:nvSpPr>
      <dsp:spPr>
        <a:xfrm rot="5400000">
          <a:off x="3996444" y="972107"/>
          <a:ext cx="1728192" cy="3240360"/>
        </a:xfrm>
        <a:prstGeom prst="round1Rect">
          <a:avLst/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000000"/>
              </a:solidFill>
            </a:rPr>
            <a:t>Social</a:t>
          </a:r>
          <a:endParaRPr lang="en-US" sz="2100" kern="1200" dirty="0">
            <a:solidFill>
              <a:srgbClr val="000000"/>
            </a:solidFill>
          </a:endParaRPr>
        </a:p>
      </dsp:txBody>
      <dsp:txXfrm rot="-5400000">
        <a:off x="3240360" y="2160239"/>
        <a:ext cx="3240360" cy="1296144"/>
      </dsp:txXfrm>
    </dsp:sp>
    <dsp:sp modelId="{1E2ACE84-0CA3-C84E-9EEE-F57A5E7B7A2C}">
      <dsp:nvSpPr>
        <dsp:cNvPr id="0" name=""/>
        <dsp:cNvSpPr/>
      </dsp:nvSpPr>
      <dsp:spPr>
        <a:xfrm>
          <a:off x="2268252" y="1296144"/>
          <a:ext cx="1944216" cy="864096"/>
        </a:xfrm>
        <a:prstGeom prst="roundRect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000000"/>
              </a:solidFill>
            </a:rPr>
            <a:t>VICTIM</a:t>
          </a:r>
          <a:endParaRPr lang="en-US" sz="2100" b="1" kern="1200" dirty="0">
            <a:solidFill>
              <a:srgbClr val="000000"/>
            </a:solidFill>
          </a:endParaRPr>
        </a:p>
      </dsp:txBody>
      <dsp:txXfrm>
        <a:off x="2310434" y="1338326"/>
        <a:ext cx="1859852" cy="7797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A1C8D-DF95-6840-9F5E-938F7C6F5C33}">
      <dsp:nvSpPr>
        <dsp:cNvPr id="0" name=""/>
        <dsp:cNvSpPr/>
      </dsp:nvSpPr>
      <dsp:spPr>
        <a:xfrm>
          <a:off x="1947" y="0"/>
          <a:ext cx="1910935" cy="38164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PHYSICAL</a:t>
          </a:r>
        </a:p>
      </dsp:txBody>
      <dsp:txXfrm>
        <a:off x="1947" y="0"/>
        <a:ext cx="1910935" cy="1144927"/>
      </dsp:txXfrm>
    </dsp:sp>
    <dsp:sp modelId="{0573DC63-009A-AC42-96D7-638D021D07EB}">
      <dsp:nvSpPr>
        <dsp:cNvPr id="0" name=""/>
        <dsp:cNvSpPr/>
      </dsp:nvSpPr>
      <dsp:spPr>
        <a:xfrm>
          <a:off x="193040" y="1145253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Injuries, disability &amp; death</a:t>
          </a:r>
        </a:p>
      </dsp:txBody>
      <dsp:txXfrm>
        <a:off x="215000" y="1167213"/>
        <a:ext cx="1484828" cy="705854"/>
      </dsp:txXfrm>
    </dsp:sp>
    <dsp:sp modelId="{AC19CF17-2AEA-B945-9128-A16AA6E1362B}">
      <dsp:nvSpPr>
        <dsp:cNvPr id="0" name=""/>
        <dsp:cNvSpPr/>
      </dsp:nvSpPr>
      <dsp:spPr>
        <a:xfrm>
          <a:off x="193040" y="2010377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547"/>
                <a:lumOff val="288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547"/>
                <a:lumOff val="288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547"/>
                <a:lumOff val="28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STIs,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HIV</a:t>
          </a:r>
          <a:r>
            <a:rPr lang="en-US" sz="1600" kern="1200" dirty="0"/>
            <a:t>/AIDS</a:t>
          </a:r>
        </a:p>
      </dsp:txBody>
      <dsp:txXfrm>
        <a:off x="215000" y="2032337"/>
        <a:ext cx="1484828" cy="705854"/>
      </dsp:txXfrm>
    </dsp:sp>
    <dsp:sp modelId="{64268362-FB31-0D40-BF53-F493197D2DB1}">
      <dsp:nvSpPr>
        <dsp:cNvPr id="0" name=""/>
        <dsp:cNvSpPr/>
      </dsp:nvSpPr>
      <dsp:spPr>
        <a:xfrm>
          <a:off x="193040" y="2875502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5094"/>
                <a:lumOff val="577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094"/>
                <a:lumOff val="577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094"/>
                <a:lumOff val="57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Unwanted pregnancy, sterility</a:t>
          </a:r>
        </a:p>
      </dsp:txBody>
      <dsp:txXfrm>
        <a:off x="215000" y="2897462"/>
        <a:ext cx="1484828" cy="705854"/>
      </dsp:txXfrm>
    </dsp:sp>
    <dsp:sp modelId="{C9A8C735-3E6E-7941-A53C-7EEF00D50C49}">
      <dsp:nvSpPr>
        <dsp:cNvPr id="0" name=""/>
        <dsp:cNvSpPr/>
      </dsp:nvSpPr>
      <dsp:spPr>
        <a:xfrm>
          <a:off x="2056202" y="0"/>
          <a:ext cx="1910935" cy="38164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PSYCHOLOGICAL</a:t>
          </a:r>
        </a:p>
      </dsp:txBody>
      <dsp:txXfrm>
        <a:off x="2056202" y="0"/>
        <a:ext cx="1910935" cy="1144927"/>
      </dsp:txXfrm>
    </dsp:sp>
    <dsp:sp modelId="{C4AF0DF3-1A63-A645-83B6-5385D6822034}">
      <dsp:nvSpPr>
        <dsp:cNvPr id="0" name=""/>
        <dsp:cNvSpPr/>
      </dsp:nvSpPr>
      <dsp:spPr>
        <a:xfrm>
          <a:off x="2247296" y="1145253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7642"/>
                <a:lumOff val="866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642"/>
                <a:lumOff val="866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642"/>
                <a:lumOff val="86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Depression &amp; suicidal thoughts</a:t>
          </a:r>
        </a:p>
      </dsp:txBody>
      <dsp:txXfrm>
        <a:off x="2269256" y="1167213"/>
        <a:ext cx="1484828" cy="705854"/>
      </dsp:txXfrm>
    </dsp:sp>
    <dsp:sp modelId="{CEA332D3-BDD9-1A47-82A0-A37055C2E8D8}">
      <dsp:nvSpPr>
        <dsp:cNvPr id="0" name=""/>
        <dsp:cNvSpPr/>
      </dsp:nvSpPr>
      <dsp:spPr>
        <a:xfrm>
          <a:off x="2247296" y="2010377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0189"/>
                <a:lumOff val="1154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0189"/>
                <a:lumOff val="1154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0189"/>
                <a:lumOff val="1154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Trauma, flashbacks</a:t>
          </a:r>
        </a:p>
      </dsp:txBody>
      <dsp:txXfrm>
        <a:off x="2269256" y="2032337"/>
        <a:ext cx="1484828" cy="705854"/>
      </dsp:txXfrm>
    </dsp:sp>
    <dsp:sp modelId="{5E245066-065A-4C45-9472-A7C518E8953F}">
      <dsp:nvSpPr>
        <dsp:cNvPr id="0" name=""/>
        <dsp:cNvSpPr/>
      </dsp:nvSpPr>
      <dsp:spPr>
        <a:xfrm>
          <a:off x="2247296" y="2875502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2736"/>
                <a:lumOff val="1443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2736"/>
                <a:lumOff val="1443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2736"/>
                <a:lumOff val="144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Anger, anxiety &amp; fear</a:t>
          </a:r>
        </a:p>
      </dsp:txBody>
      <dsp:txXfrm>
        <a:off x="2269256" y="2897462"/>
        <a:ext cx="1484828" cy="705854"/>
      </dsp:txXfrm>
    </dsp:sp>
    <dsp:sp modelId="{1EB7B408-7E21-CF44-B9B0-768C889AB33D}">
      <dsp:nvSpPr>
        <dsp:cNvPr id="0" name=""/>
        <dsp:cNvSpPr/>
      </dsp:nvSpPr>
      <dsp:spPr>
        <a:xfrm>
          <a:off x="4110458" y="0"/>
          <a:ext cx="1910935" cy="38164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SOCIAL</a:t>
          </a:r>
        </a:p>
      </dsp:txBody>
      <dsp:txXfrm>
        <a:off x="4110458" y="0"/>
        <a:ext cx="1910935" cy="1144927"/>
      </dsp:txXfrm>
    </dsp:sp>
    <dsp:sp modelId="{4732B40E-0BCC-A448-B9CB-D39528733371}">
      <dsp:nvSpPr>
        <dsp:cNvPr id="0" name=""/>
        <dsp:cNvSpPr/>
      </dsp:nvSpPr>
      <dsp:spPr>
        <a:xfrm>
          <a:off x="4301551" y="1145253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5283"/>
                <a:lumOff val="1731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5283"/>
                <a:lumOff val="1731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5283"/>
                <a:lumOff val="173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Stigma, blame, rejection</a:t>
          </a:r>
        </a:p>
      </dsp:txBody>
      <dsp:txXfrm>
        <a:off x="4323511" y="1167213"/>
        <a:ext cx="1484828" cy="705854"/>
      </dsp:txXfrm>
    </dsp:sp>
    <dsp:sp modelId="{5D3AB6F0-9ED8-D245-87DB-A6FF369A8436}">
      <dsp:nvSpPr>
        <dsp:cNvPr id="0" name=""/>
        <dsp:cNvSpPr/>
      </dsp:nvSpPr>
      <dsp:spPr>
        <a:xfrm>
          <a:off x="4301551" y="2010377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7830"/>
                <a:lumOff val="2020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7830"/>
                <a:lumOff val="2020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7830"/>
                <a:lumOff val="202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Disrupted relations, abandonment</a:t>
          </a:r>
        </a:p>
      </dsp:txBody>
      <dsp:txXfrm>
        <a:off x="4323511" y="2032337"/>
        <a:ext cx="1484828" cy="705854"/>
      </dsp:txXfrm>
    </dsp:sp>
    <dsp:sp modelId="{86E097AE-E4BA-FD42-9159-10735AA4ECAF}">
      <dsp:nvSpPr>
        <dsp:cNvPr id="0" name=""/>
        <dsp:cNvSpPr/>
      </dsp:nvSpPr>
      <dsp:spPr>
        <a:xfrm>
          <a:off x="4301551" y="2875502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0377"/>
                <a:lumOff val="2309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0377"/>
                <a:lumOff val="2309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0377"/>
                <a:lumOff val="230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Breakdown of </a:t>
          </a:r>
          <a:r>
            <a:rPr lang="en-US" sz="1600" kern="1200" dirty="0">
              <a:solidFill>
                <a:schemeClr val="bg1"/>
              </a:solidFill>
            </a:rPr>
            <a:t>families and </a:t>
          </a:r>
          <a:r>
            <a:rPr lang="en-US" sz="1600" kern="1200" dirty="0"/>
            <a:t>communities</a:t>
          </a:r>
        </a:p>
      </dsp:txBody>
      <dsp:txXfrm>
        <a:off x="4323511" y="2897462"/>
        <a:ext cx="1484828" cy="705854"/>
      </dsp:txXfrm>
    </dsp:sp>
    <dsp:sp modelId="{BEDA3CE7-F4C4-0E4A-8A97-0FC8D8DAE5DA}">
      <dsp:nvSpPr>
        <dsp:cNvPr id="0" name=""/>
        <dsp:cNvSpPr/>
      </dsp:nvSpPr>
      <dsp:spPr>
        <a:xfrm>
          <a:off x="6164713" y="0"/>
          <a:ext cx="1910935" cy="38164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SOCIO-ECONOMIC &amp; LEGAL</a:t>
          </a:r>
        </a:p>
      </dsp:txBody>
      <dsp:txXfrm>
        <a:off x="6164713" y="0"/>
        <a:ext cx="1910935" cy="1144927"/>
      </dsp:txXfrm>
    </dsp:sp>
    <dsp:sp modelId="{29202DAB-FEB4-B44C-A4CE-567435F68993}">
      <dsp:nvSpPr>
        <dsp:cNvPr id="0" name=""/>
        <dsp:cNvSpPr/>
      </dsp:nvSpPr>
      <dsp:spPr>
        <a:xfrm>
          <a:off x="6355806" y="1145253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2925"/>
                <a:lumOff val="2597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925"/>
                <a:lumOff val="2597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925"/>
                <a:lumOff val="259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Loss of livelihood &amp; role in society</a:t>
          </a:r>
        </a:p>
      </dsp:txBody>
      <dsp:txXfrm>
        <a:off x="6377766" y="1167213"/>
        <a:ext cx="1484828" cy="705854"/>
      </dsp:txXfrm>
    </dsp:sp>
    <dsp:sp modelId="{A627F054-F516-354B-A436-AC580BF2AB20}">
      <dsp:nvSpPr>
        <dsp:cNvPr id="0" name=""/>
        <dsp:cNvSpPr/>
      </dsp:nvSpPr>
      <dsp:spPr>
        <a:xfrm>
          <a:off x="6355806" y="2010377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5472"/>
                <a:lumOff val="28865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5472"/>
                <a:lumOff val="28865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5472"/>
                <a:lumOff val="288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Economic dependency</a:t>
          </a:r>
        </a:p>
      </dsp:txBody>
      <dsp:txXfrm>
        <a:off x="6377766" y="2032337"/>
        <a:ext cx="1484828" cy="705854"/>
      </dsp:txXfrm>
    </dsp:sp>
    <dsp:sp modelId="{882B34FF-4125-E74C-A04C-B0CA8AC737A7}">
      <dsp:nvSpPr>
        <dsp:cNvPr id="0" name=""/>
        <dsp:cNvSpPr/>
      </dsp:nvSpPr>
      <dsp:spPr>
        <a:xfrm>
          <a:off x="6355806" y="2875502"/>
          <a:ext cx="1528748" cy="749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Arrest, detention &amp; punishment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6377766" y="2897462"/>
        <a:ext cx="1484828" cy="7058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A3576-2E1F-9B42-B883-E33D32788A81}">
      <dsp:nvSpPr>
        <dsp:cNvPr id="0" name=""/>
        <dsp:cNvSpPr/>
      </dsp:nvSpPr>
      <dsp:spPr>
        <a:xfrm>
          <a:off x="3398777" y="413"/>
          <a:ext cx="5098166" cy="16112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/>
            <a:t>Do No                Harm</a:t>
          </a:r>
        </a:p>
      </dsp:txBody>
      <dsp:txXfrm>
        <a:off x="3398777" y="201815"/>
        <a:ext cx="4493961" cy="1208410"/>
      </dsp:txXfrm>
    </dsp:sp>
    <dsp:sp modelId="{D61045B2-0DBB-104F-8693-BF8886243BFB}">
      <dsp:nvSpPr>
        <dsp:cNvPr id="0" name=""/>
        <dsp:cNvSpPr/>
      </dsp:nvSpPr>
      <dsp:spPr>
        <a:xfrm>
          <a:off x="0" y="413"/>
          <a:ext cx="3398777" cy="161121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>
              <a:solidFill>
                <a:srgbClr val="000000"/>
              </a:solidFill>
            </a:rPr>
            <a:t>MINIMUM STANDARD</a:t>
          </a:r>
        </a:p>
      </dsp:txBody>
      <dsp:txXfrm>
        <a:off x="78653" y="79066"/>
        <a:ext cx="3241471" cy="1453908"/>
      </dsp:txXfrm>
    </dsp:sp>
    <dsp:sp modelId="{03577101-5388-A743-8D5D-37CFC0FAF0B7}">
      <dsp:nvSpPr>
        <dsp:cNvPr id="0" name=""/>
        <dsp:cNvSpPr/>
      </dsp:nvSpPr>
      <dsp:spPr>
        <a:xfrm>
          <a:off x="3398777" y="1772748"/>
          <a:ext cx="5098166" cy="16112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/>
            <a:t>Empowerment through participation</a:t>
          </a:r>
        </a:p>
      </dsp:txBody>
      <dsp:txXfrm>
        <a:off x="3398777" y="1974150"/>
        <a:ext cx="4493961" cy="1208410"/>
      </dsp:txXfrm>
    </dsp:sp>
    <dsp:sp modelId="{9FD56654-3B37-A543-AD09-D1D33DCA89F8}">
      <dsp:nvSpPr>
        <dsp:cNvPr id="0" name=""/>
        <dsp:cNvSpPr/>
      </dsp:nvSpPr>
      <dsp:spPr>
        <a:xfrm>
          <a:off x="0" y="1772748"/>
          <a:ext cx="3398777" cy="161121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>
              <a:solidFill>
                <a:srgbClr val="000000"/>
              </a:solidFill>
            </a:rPr>
            <a:t>GOLD STANDARD</a:t>
          </a:r>
        </a:p>
      </dsp:txBody>
      <dsp:txXfrm>
        <a:off x="78653" y="1851401"/>
        <a:ext cx="3241471" cy="1453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09/05/2018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 smtClean="0"/>
              <a:t>Red Flags:</a:t>
            </a:r>
            <a:r>
              <a:rPr lang="en-GB" baseline="0" dirty="0" smtClean="0"/>
              <a:t> International Protocol Chapter 2, Box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12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13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altLang="en-US" dirty="0" smtClean="0"/>
              <a:t>Impact</a:t>
            </a:r>
            <a:r>
              <a:rPr lang="en-US" altLang="en-US" baseline="0" dirty="0" smtClean="0"/>
              <a:t> of Sexual Violence, International Protocol Chapter 2, Box 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14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altLang="en-US" dirty="0" smtClean="0"/>
              <a:t>Impact</a:t>
            </a:r>
            <a:r>
              <a:rPr lang="en-US" altLang="en-US" baseline="0" dirty="0" smtClean="0"/>
              <a:t> of Sexual Violence, International Protocol Chapter 2, Box 6</a:t>
            </a:r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15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16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17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18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19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20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21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Gender-based violence: </a:t>
            </a:r>
            <a:r>
              <a:rPr lang="en-GB" dirty="0" smtClean="0"/>
              <a:t>International</a:t>
            </a:r>
            <a:r>
              <a:rPr lang="en-GB" baseline="0" dirty="0" smtClean="0"/>
              <a:t> Protocol</a:t>
            </a:r>
            <a:r>
              <a:rPr lang="en-GB" dirty="0" smtClean="0"/>
              <a:t> </a:t>
            </a:r>
            <a:r>
              <a:rPr lang="en-GB" dirty="0"/>
              <a:t>Chapter 2, Box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Gender-based violence: </a:t>
            </a:r>
            <a:r>
              <a:rPr lang="en-GB" dirty="0" smtClean="0"/>
              <a:t>International</a:t>
            </a:r>
            <a:r>
              <a:rPr lang="en-GB" baseline="0" dirty="0" smtClean="0"/>
              <a:t> Protocol</a:t>
            </a:r>
            <a:r>
              <a:rPr lang="en-GB" dirty="0" smtClean="0"/>
              <a:t> </a:t>
            </a:r>
            <a:r>
              <a:rPr lang="en-GB" dirty="0"/>
              <a:t>Chapter 2, Box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Contextualising</a:t>
            </a:r>
            <a:r>
              <a:rPr lang="en-GB" baseline="0" dirty="0"/>
              <a:t> Sexual Violence</a:t>
            </a:r>
            <a:r>
              <a:rPr lang="en-GB" dirty="0"/>
              <a:t>: </a:t>
            </a:r>
            <a:r>
              <a:rPr lang="en-GB" dirty="0" smtClean="0"/>
              <a:t>International</a:t>
            </a:r>
            <a:r>
              <a:rPr lang="en-GB" baseline="0" dirty="0" smtClean="0"/>
              <a:t> Protocol</a:t>
            </a:r>
            <a:r>
              <a:rPr lang="en-GB" dirty="0" smtClean="0"/>
              <a:t> </a:t>
            </a:r>
            <a:r>
              <a:rPr lang="en-GB" dirty="0"/>
              <a:t>Chapter 4, Box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160840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Understanding </a:t>
            </a:r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Sexual Violence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INTERNATIONAL </a:t>
            </a:r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PROTOCOL</a:t>
            </a:r>
          </a:p>
          <a:p>
            <a:pPr algn="l"/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PART II </a:t>
            </a:r>
            <a:r>
              <a:rPr lang="mr-IN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–</a:t>
            </a:r>
            <a:r>
              <a:rPr lang="en-GB" sz="2000" b="1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 UNDERSTANDING SEXUAL VIOLENCE</a:t>
            </a:r>
            <a:endParaRPr lang="en-GB" sz="2000" b="1" dirty="0">
              <a:solidFill>
                <a:schemeClr val="bg1">
                  <a:lumMod val="65000"/>
                </a:schemeClr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PAGES 16-27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2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568952" cy="4320480"/>
          </a:xfrm>
        </p:spPr>
        <p:txBody>
          <a:bodyPr anchor="ctr"/>
          <a:lstStyle/>
          <a:p>
            <a:endParaRPr lang="en-GB" sz="3600" b="1" u="sng" dirty="0">
              <a:solidFill>
                <a:srgbClr val="0000FF"/>
              </a:solidFill>
            </a:endParaRPr>
          </a:p>
          <a:p>
            <a:endParaRPr lang="en-GB" sz="3600" b="1" u="sng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b="1" u="sng" dirty="0">
              <a:solidFill>
                <a:srgbClr val="0000FF"/>
              </a:solidFill>
            </a:endParaRPr>
          </a:p>
          <a:p>
            <a:endParaRPr lang="en-GB" sz="2400" b="1" u="sng" dirty="0">
              <a:solidFill>
                <a:srgbClr val="0000FF"/>
              </a:solidFill>
            </a:endParaRPr>
          </a:p>
          <a:p>
            <a:r>
              <a:rPr lang="en-GB" sz="2400" b="1" dirty="0"/>
              <a:t> </a:t>
            </a:r>
            <a:r>
              <a:rPr lang="en-GB" sz="2400" dirty="0"/>
              <a:t> </a:t>
            </a:r>
            <a:endParaRPr lang="fr-CH" sz="2400" dirty="0"/>
          </a:p>
          <a:p>
            <a:pPr marL="342900" indent="-342900" algn="just">
              <a:spcBef>
                <a:spcPts val="200"/>
              </a:spcBef>
              <a:buFont typeface="Arial"/>
              <a:buChar char="•"/>
            </a:pPr>
            <a:r>
              <a:rPr lang="en-GB" sz="2400" dirty="0"/>
              <a:t>Women and </a:t>
            </a:r>
            <a:r>
              <a:rPr lang="en-GB" sz="2400" dirty="0" smtClean="0"/>
              <a:t>children generally are </a:t>
            </a:r>
            <a:r>
              <a:rPr lang="en-GB" sz="2400" dirty="0"/>
              <a:t>at </a:t>
            </a:r>
            <a:r>
              <a:rPr lang="en-GB" sz="2400" dirty="0">
                <a:solidFill>
                  <a:srgbClr val="0000FF"/>
                </a:solidFill>
              </a:rPr>
              <a:t>higher risk </a:t>
            </a:r>
            <a:r>
              <a:rPr lang="en-GB" sz="2400" dirty="0"/>
              <a:t>of sexual violence </a:t>
            </a:r>
            <a:r>
              <a:rPr lang="mr-IN" sz="2400" dirty="0"/>
              <a:t>–</a:t>
            </a:r>
            <a:r>
              <a:rPr lang="en-GB" sz="2400" dirty="0"/>
              <a:t> </a:t>
            </a:r>
            <a:r>
              <a:rPr lang="en-GB" sz="2400" dirty="0" smtClean="0"/>
              <a:t>it may </a:t>
            </a:r>
            <a:r>
              <a:rPr lang="en-GB" sz="2400" dirty="0"/>
              <a:t>also target specific </a:t>
            </a:r>
            <a:r>
              <a:rPr lang="en-GB" sz="2400" dirty="0">
                <a:solidFill>
                  <a:srgbClr val="0000FF"/>
                </a:solidFill>
              </a:rPr>
              <a:t>political, ethnic or religious groups</a:t>
            </a:r>
          </a:p>
          <a:p>
            <a:pPr algn="just">
              <a:spcBef>
                <a:spcPts val="200"/>
              </a:spcBef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spcBef>
                <a:spcPts val="200"/>
              </a:spcBef>
              <a:buFont typeface="Arial"/>
              <a:buChar char="•"/>
            </a:pPr>
            <a:r>
              <a:rPr lang="en-GB" sz="2400" dirty="0"/>
              <a:t>Remember, those being forced to carry out sexual violence against another person are </a:t>
            </a:r>
            <a:r>
              <a:rPr lang="en-GB" sz="2400" dirty="0">
                <a:solidFill>
                  <a:srgbClr val="0000FF"/>
                </a:solidFill>
              </a:rPr>
              <a:t>victims themselves</a:t>
            </a:r>
          </a:p>
          <a:p>
            <a:pPr algn="just">
              <a:spcBef>
                <a:spcPts val="200"/>
              </a:spcBef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spcBef>
                <a:spcPts val="200"/>
              </a:spcBef>
              <a:buFont typeface="Arial"/>
              <a:buChar char="•"/>
            </a:pPr>
            <a:r>
              <a:rPr lang="en-GB" sz="2400" dirty="0"/>
              <a:t>Not all victims will exhibit obvious physical injuries or stereotypical emotional responses </a:t>
            </a:r>
            <a:r>
              <a:rPr lang="mr-IN" sz="2400" dirty="0"/>
              <a:t>–</a:t>
            </a:r>
            <a:r>
              <a:rPr lang="en-GB" sz="2400" dirty="0"/>
              <a:t> they should nevertheless be treated with </a:t>
            </a:r>
            <a:r>
              <a:rPr lang="en-GB" sz="2400" dirty="0">
                <a:solidFill>
                  <a:srgbClr val="0000FF"/>
                </a:solidFill>
              </a:rPr>
              <a:t>dignity, care and respect</a:t>
            </a:r>
            <a:endParaRPr lang="en-GB" sz="2400" b="1" u="sng" dirty="0">
              <a:solidFill>
                <a:srgbClr val="0000FF"/>
              </a:solidFill>
            </a:endParaRPr>
          </a:p>
          <a:p>
            <a:endParaRPr lang="en-GB" sz="3600" b="1" u="sng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606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Who can be affected?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41277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Module 9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Planning and 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16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Children 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17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Men </a:t>
            </a:r>
            <a:r>
              <a:rPr lang="en-US" dirty="0" smtClean="0">
                <a:solidFill>
                  <a:srgbClr val="7F7F7F"/>
                </a:solidFill>
              </a:rPr>
              <a:t>and </a:t>
            </a:r>
            <a:r>
              <a:rPr lang="en-US" dirty="0">
                <a:solidFill>
                  <a:srgbClr val="7F7F7F"/>
                </a:solidFill>
              </a:rPr>
              <a:t>Boys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5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712968" cy="4320480"/>
          </a:xfrm>
        </p:spPr>
        <p:txBody>
          <a:bodyPr anchor="ctr"/>
          <a:lstStyle/>
          <a:p>
            <a:endParaRPr lang="en-GB" sz="3600" b="1" u="sng" dirty="0">
              <a:solidFill>
                <a:srgbClr val="0000FF"/>
              </a:solidFill>
            </a:endParaRPr>
          </a:p>
          <a:p>
            <a:endParaRPr lang="en-GB" sz="3600" b="1" u="sng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b="1" u="sng" dirty="0">
              <a:solidFill>
                <a:srgbClr val="0000FF"/>
              </a:solidFill>
            </a:endParaRPr>
          </a:p>
          <a:p>
            <a:endParaRPr lang="en-GB" sz="2400" b="1" u="sng" dirty="0">
              <a:solidFill>
                <a:srgbClr val="0000FF"/>
              </a:solidFill>
            </a:endParaRPr>
          </a:p>
          <a:p>
            <a:r>
              <a:rPr lang="en-GB" sz="2400" b="1" dirty="0"/>
              <a:t> </a:t>
            </a:r>
            <a:r>
              <a:rPr lang="en-GB" sz="2400" dirty="0"/>
              <a:t> </a:t>
            </a:r>
            <a:endParaRPr lang="fr-CH" sz="2400" dirty="0"/>
          </a:p>
          <a:p>
            <a:endParaRPr lang="en-GB" sz="3600" b="1" u="sng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60648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Red flags for sexual violence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66392474"/>
              </p:ext>
            </p:extLst>
          </p:nvPr>
        </p:nvGraphicFramePr>
        <p:xfrm>
          <a:off x="539552" y="2204864"/>
          <a:ext cx="799288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141277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Planning and 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Sexual Violence against Men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Boys</a:t>
            </a:r>
          </a:p>
        </p:txBody>
      </p:sp>
      <p:pic>
        <p:nvPicPr>
          <p:cNvPr id="10" name="Picture 9" descr="vectorstock_810279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60648"/>
            <a:ext cx="1152128" cy="91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58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sz="3600" b="1" dirty="0"/>
              <a:t>Impact of sexual violence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780928"/>
            <a:ext cx="8136904" cy="3384376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altLang="en-US" sz="2400" dirty="0"/>
              <a:t>Understanding the impact of sexual violence is </a:t>
            </a:r>
            <a:r>
              <a:rPr lang="en-AU" altLang="en-US" sz="2400" dirty="0">
                <a:solidFill>
                  <a:srgbClr val="0000FF"/>
                </a:solidFill>
              </a:rPr>
              <a:t>key to both referring</a:t>
            </a:r>
            <a:r>
              <a:rPr lang="en-AU" altLang="en-US" sz="2400" dirty="0"/>
              <a:t> victims </a:t>
            </a:r>
            <a:r>
              <a:rPr lang="en-AU" altLang="en-US" sz="2400" dirty="0" smtClean="0"/>
              <a:t>to medical or other services and </a:t>
            </a:r>
            <a:r>
              <a:rPr lang="en-AU" altLang="en-US" sz="2400" dirty="0">
                <a:solidFill>
                  <a:srgbClr val="0000FF"/>
                </a:solidFill>
              </a:rPr>
              <a:t>documenting the harm </a:t>
            </a:r>
            <a:r>
              <a:rPr lang="en-AU" altLang="en-US" sz="2400" dirty="0"/>
              <a:t>caused</a:t>
            </a:r>
          </a:p>
          <a:p>
            <a:pPr algn="just"/>
            <a:endParaRPr lang="en-AU" altLang="en-US" sz="2400" dirty="0"/>
          </a:p>
          <a:p>
            <a:pPr algn="just"/>
            <a:r>
              <a:rPr lang="en-AU" altLang="en-US" sz="2400" dirty="0"/>
              <a:t>While certain consequences </a:t>
            </a:r>
            <a:r>
              <a:rPr lang="en-AU" altLang="en-US" sz="2400" dirty="0">
                <a:solidFill>
                  <a:srgbClr val="000000"/>
                </a:solidFill>
              </a:rPr>
              <a:t>may </a:t>
            </a:r>
            <a:r>
              <a:rPr lang="en-AU" altLang="en-US" sz="2400" dirty="0"/>
              <a:t>apply to all victims, others </a:t>
            </a:r>
            <a:r>
              <a:rPr lang="en-AU" altLang="en-US" sz="2400" dirty="0">
                <a:solidFill>
                  <a:srgbClr val="000000"/>
                </a:solidFill>
              </a:rPr>
              <a:t>may o</a:t>
            </a:r>
            <a:r>
              <a:rPr lang="en-AU" altLang="en-US" sz="2400" dirty="0"/>
              <a:t>nly apply to female, male or </a:t>
            </a:r>
            <a:r>
              <a:rPr lang="en-AU" altLang="en-US" sz="2400" dirty="0" smtClean="0"/>
              <a:t>child </a:t>
            </a:r>
            <a:r>
              <a:rPr lang="en-AU" altLang="en-US" sz="2400" dirty="0"/>
              <a:t>victims</a:t>
            </a:r>
          </a:p>
          <a:p>
            <a:pPr algn="just"/>
            <a:endParaRPr lang="en-AU" altLang="en-US" sz="2400" dirty="0"/>
          </a:p>
          <a:p>
            <a:pPr algn="just"/>
            <a:r>
              <a:rPr lang="en-AU" altLang="en-US" sz="2400" dirty="0">
                <a:solidFill>
                  <a:srgbClr val="0000FF"/>
                </a:solidFill>
              </a:rPr>
              <a:t>Communities and social fabric can be destroyed </a:t>
            </a:r>
            <a:r>
              <a:rPr lang="en-AU" altLang="en-US" sz="2400" dirty="0"/>
              <a:t>by the commission of sexual violence against their members</a:t>
            </a:r>
          </a:p>
          <a:p>
            <a:endParaRPr lang="en-AU" altLang="en-US" sz="2400" dirty="0"/>
          </a:p>
          <a:p>
            <a:endParaRPr lang="en-AU" altLang="en-US" sz="2400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4608512" cy="4841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12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67544" y="1412776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Module 7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Do No Harm and Chapter 8 - Safety and Security 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</a:t>
            </a:r>
            <a:r>
              <a:rPr lang="en-US" dirty="0" smtClean="0">
                <a:solidFill>
                  <a:srgbClr val="7F7F7F"/>
                </a:solidFill>
              </a:rPr>
              <a:t>9 - Planning</a:t>
            </a:r>
            <a:r>
              <a:rPr lang="en-US" dirty="0">
                <a:solidFill>
                  <a:srgbClr val="7F7F7F"/>
                </a:solidFill>
              </a:rPr>
              <a:t>, 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15 - Trauma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16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Children 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17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Men </a:t>
            </a:r>
            <a:r>
              <a:rPr lang="en-US" dirty="0" smtClean="0">
                <a:solidFill>
                  <a:srgbClr val="7F7F7F"/>
                </a:solidFill>
              </a:rPr>
              <a:t>and </a:t>
            </a:r>
            <a:r>
              <a:rPr lang="en-US" dirty="0">
                <a:solidFill>
                  <a:srgbClr val="7F7F7F"/>
                </a:solidFill>
              </a:rPr>
              <a:t>Boys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642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sz="3600" b="1" dirty="0"/>
              <a:t>Impact of sexual violence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453336"/>
            <a:ext cx="4608512" cy="26813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13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67544" y="1484784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Do No Harm and Chapter 8 - Safety and Security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- Planning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Sexual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Violence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against Children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17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Sexual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Violence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against Men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Boys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71276848"/>
              </p:ext>
            </p:extLst>
          </p:nvPr>
        </p:nvGraphicFramePr>
        <p:xfrm>
          <a:off x="1300482" y="2780928"/>
          <a:ext cx="648072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6971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sz="3600" b="1" dirty="0"/>
              <a:t>Impact of sexual violence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453336"/>
            <a:ext cx="4608512" cy="26813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04056" cy="412154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14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67544" y="1412776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Module 7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Do No Harm and Chapter 8 - Safety and Security 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9 </a:t>
            </a:r>
            <a:r>
              <a:rPr lang="en-US" dirty="0" smtClean="0">
                <a:solidFill>
                  <a:srgbClr val="7F7F7F"/>
                </a:solidFill>
              </a:rPr>
              <a:t>- Planning</a:t>
            </a:r>
            <a:r>
              <a:rPr lang="en-US" dirty="0">
                <a:solidFill>
                  <a:srgbClr val="7F7F7F"/>
                </a:solidFill>
              </a:rPr>
              <a:t>, 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15 - Trauma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16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Children 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17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Men </a:t>
            </a:r>
            <a:r>
              <a:rPr lang="en-US" dirty="0" smtClean="0">
                <a:solidFill>
                  <a:srgbClr val="7F7F7F"/>
                </a:solidFill>
              </a:rPr>
              <a:t>and </a:t>
            </a:r>
            <a:r>
              <a:rPr lang="en-US" dirty="0">
                <a:solidFill>
                  <a:srgbClr val="7F7F7F"/>
                </a:solidFill>
              </a:rPr>
              <a:t>Boys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30289318"/>
              </p:ext>
            </p:extLst>
          </p:nvPr>
        </p:nvGraphicFramePr>
        <p:xfrm>
          <a:off x="526852" y="2708920"/>
          <a:ext cx="807759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2433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26899"/>
            <a:ext cx="6562725" cy="1200329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Who causes harm to victims?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4608512" cy="4841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04056" cy="412154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15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84784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Victims have to deal with the physical, social and/or psychological harm inflicted by the </a:t>
            </a:r>
          </a:p>
          <a:p>
            <a:pPr algn="ctr"/>
            <a:r>
              <a:rPr lang="en-US" sz="2400" dirty="0">
                <a:solidFill>
                  <a:srgbClr val="3366FF"/>
                </a:solidFill>
              </a:rPr>
              <a:t>perpetrator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They may then </a:t>
            </a:r>
            <a:r>
              <a:rPr lang="en-US" sz="2400" dirty="0">
                <a:solidFill>
                  <a:srgbClr val="3366FF"/>
                </a:solidFill>
              </a:rPr>
              <a:t>continue to be harmed </a:t>
            </a:r>
            <a:r>
              <a:rPr lang="en-US" sz="2400" dirty="0"/>
              <a:t>by: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530120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If you are documenting sexual violence, you can </a:t>
            </a:r>
            <a:r>
              <a:rPr lang="en-US" sz="2400" dirty="0">
                <a:solidFill>
                  <a:srgbClr val="0000FF"/>
                </a:solidFill>
              </a:rPr>
              <a:t>empower survivors</a:t>
            </a:r>
            <a:r>
              <a:rPr lang="en-US" sz="2400" dirty="0"/>
              <a:t> by helping them to </a:t>
            </a:r>
            <a:r>
              <a:rPr lang="en-US" sz="2400" dirty="0">
                <a:solidFill>
                  <a:srgbClr val="0000FF"/>
                </a:solidFill>
              </a:rPr>
              <a:t>pursue accountability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9512" y="3933056"/>
            <a:ext cx="8710499" cy="1224136"/>
            <a:chOff x="325996" y="3409734"/>
            <a:chExt cx="8419999" cy="1174884"/>
          </a:xfrm>
          <a:solidFill>
            <a:schemeClr val="accent1">
              <a:lumMod val="90000"/>
            </a:schemeClr>
          </a:solidFill>
        </p:grpSpPr>
        <p:sp>
          <p:nvSpPr>
            <p:cNvPr id="10" name="Freeform 9"/>
            <p:cNvSpPr/>
            <p:nvPr/>
          </p:nvSpPr>
          <p:spPr>
            <a:xfrm>
              <a:off x="325996" y="3409735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chemeClr val="tx1"/>
                  </a:solidFill>
                </a:rPr>
                <a:t>Families who abandon or blame them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479949" y="3409734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3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Communities who reject or exclude them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633902" y="3409734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3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800" tIns="60960" rIns="4680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Authorities who are unresponsive or hostile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6787856" y="3409734"/>
              <a:ext cx="1958139" cy="1174883"/>
            </a:xfrm>
            <a:custGeom>
              <a:avLst/>
              <a:gdLst>
                <a:gd name="connsiteX0" fmla="*/ 0 w 1958139"/>
                <a:gd name="connsiteY0" fmla="*/ 0 h 1174883"/>
                <a:gd name="connsiteX1" fmla="*/ 1958139 w 1958139"/>
                <a:gd name="connsiteY1" fmla="*/ 0 h 1174883"/>
                <a:gd name="connsiteX2" fmla="*/ 1958139 w 1958139"/>
                <a:gd name="connsiteY2" fmla="*/ 1174883 h 1174883"/>
                <a:gd name="connsiteX3" fmla="*/ 0 w 1958139"/>
                <a:gd name="connsiteY3" fmla="*/ 1174883 h 1174883"/>
                <a:gd name="connsiteX4" fmla="*/ 0 w 1958139"/>
                <a:gd name="connsiteY4" fmla="*/ 0 h 117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8139" h="1174883">
                  <a:moveTo>
                    <a:pt x="0" y="0"/>
                  </a:moveTo>
                  <a:lnTo>
                    <a:pt x="1958139" y="0"/>
                  </a:lnTo>
                  <a:lnTo>
                    <a:pt x="1958139" y="1174883"/>
                  </a:lnTo>
                  <a:lnTo>
                    <a:pt x="0" y="1174883"/>
                  </a:lnTo>
                  <a:lnTo>
                    <a:pt x="0" y="0"/>
                  </a:lnTo>
                  <a:close/>
                </a:path>
              </a:pathLst>
            </a:cu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Governments who deny them recognition or remedies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8922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26899"/>
            <a:ext cx="6562725" cy="1200329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Responding to</a:t>
            </a:r>
            <a:r>
              <a:rPr lang="en-AU" altLang="en-US" sz="3600" b="1" dirty="0"/>
              <a:t> sexual violence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4608512" cy="4841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04056" cy="412154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16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67544" y="148478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Module 7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Do No Harm and Chapter 8 - Safety and Security 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9 </a:t>
            </a:r>
            <a:r>
              <a:rPr lang="en-US" dirty="0" smtClean="0">
                <a:solidFill>
                  <a:srgbClr val="7F7F7F"/>
                </a:solidFill>
              </a:rPr>
              <a:t>- Planning </a:t>
            </a:r>
            <a:r>
              <a:rPr lang="en-US" dirty="0">
                <a:solidFill>
                  <a:srgbClr val="7F7F7F"/>
                </a:solidFill>
              </a:rPr>
              <a:t>and 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69081458"/>
              </p:ext>
            </p:extLst>
          </p:nvPr>
        </p:nvGraphicFramePr>
        <p:xfrm>
          <a:off x="467544" y="2595432"/>
          <a:ext cx="849694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5722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Myths and stereotypes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41215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 smtClean="0">
                <a:latin typeface="Candara" panose="020E0502030303020204" pitchFamily="34" charset="0"/>
              </a:rPr>
              <a:t>Training </a:t>
            </a:r>
            <a:r>
              <a:rPr lang="en-US" sz="1400" i="1" dirty="0">
                <a:latin typeface="Candara" panose="020E0502030303020204" pitchFamily="34" charset="0"/>
              </a:rPr>
              <a:t>Materials on the International </a:t>
            </a:r>
            <a:r>
              <a:rPr lang="en-US" sz="1400" i="1" dirty="0" smtClean="0">
                <a:latin typeface="Candara" panose="020E0502030303020204" pitchFamily="34" charset="0"/>
              </a:rPr>
              <a:t>Protocol</a:t>
            </a:r>
            <a:endParaRPr lang="en-US" sz="1400" i="1" dirty="0">
              <a:latin typeface="Candara" panose="020E0502030303020204" pitchFamily="34" charset="0"/>
            </a:endParaRP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17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7504" y="1412776"/>
            <a:ext cx="8928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 Module 9 </a:t>
            </a:r>
            <a:r>
              <a:rPr lang="en-US" dirty="0" smtClean="0">
                <a:solidFill>
                  <a:srgbClr val="7F7F7F"/>
                </a:solidFill>
              </a:rPr>
              <a:t>- Planning</a:t>
            </a:r>
            <a:r>
              <a:rPr lang="en-US" dirty="0">
                <a:solidFill>
                  <a:srgbClr val="7F7F7F"/>
                </a:solidFill>
              </a:rPr>
              <a:t>, 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15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Trauma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14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GB" dirty="0" smtClean="0">
                <a:solidFill>
                  <a:srgbClr val="7F7F7F"/>
                </a:solidFill>
              </a:rPr>
              <a:t>Analysing </a:t>
            </a:r>
            <a:r>
              <a:rPr lang="en-US" dirty="0" smtClean="0">
                <a:solidFill>
                  <a:srgbClr val="7F7F7F"/>
                </a:solidFill>
              </a:rPr>
              <a:t>Evidence </a:t>
            </a:r>
            <a:r>
              <a:rPr lang="en-US" dirty="0">
                <a:solidFill>
                  <a:srgbClr val="7F7F7F"/>
                </a:solidFill>
              </a:rPr>
              <a:t>and Information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16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Children 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17 </a:t>
            </a:r>
            <a:r>
              <a:rPr lang="mr-IN" dirty="0" smtClean="0">
                <a:solidFill>
                  <a:srgbClr val="7F7F7F"/>
                </a:solidFill>
              </a:rPr>
              <a:t>–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Sexual </a:t>
            </a:r>
            <a:r>
              <a:rPr lang="en-US" dirty="0" smtClean="0">
                <a:solidFill>
                  <a:srgbClr val="7F7F7F"/>
                </a:solidFill>
              </a:rPr>
              <a:t>Violence </a:t>
            </a:r>
            <a:r>
              <a:rPr lang="en-US" dirty="0">
                <a:solidFill>
                  <a:srgbClr val="7F7F7F"/>
                </a:solidFill>
              </a:rPr>
              <a:t>against Men </a:t>
            </a:r>
            <a:r>
              <a:rPr lang="en-US" dirty="0" smtClean="0">
                <a:solidFill>
                  <a:srgbClr val="7F7F7F"/>
                </a:solidFill>
              </a:rPr>
              <a:t>and </a:t>
            </a:r>
            <a:r>
              <a:rPr lang="en-US" dirty="0">
                <a:solidFill>
                  <a:srgbClr val="7F7F7F"/>
                </a:solidFill>
              </a:rPr>
              <a:t>Boys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708921"/>
            <a:ext cx="8640960" cy="3456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Myths/stereotypes about sexual violence are very common – they can </a:t>
            </a:r>
            <a:r>
              <a:rPr lang="en-GB" sz="2200" dirty="0" smtClean="0">
                <a:solidFill>
                  <a:srgbClr val="3366FF"/>
                </a:solidFill>
              </a:rPr>
              <a:t>undermine or even prejudice </a:t>
            </a:r>
            <a:r>
              <a:rPr lang="en-GB" sz="2200" dirty="0" smtClean="0"/>
              <a:t>your inquiries</a:t>
            </a:r>
          </a:p>
          <a:p>
            <a:pPr algn="just"/>
            <a:endParaRPr lang="en-GB" sz="2200" dirty="0" smtClean="0"/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Be conscious of your own </a:t>
            </a:r>
            <a:r>
              <a:rPr lang="en-GB" sz="2200" dirty="0" smtClean="0">
                <a:solidFill>
                  <a:srgbClr val="3366FF"/>
                </a:solidFill>
              </a:rPr>
              <a:t>personal bias and preconceptions </a:t>
            </a:r>
            <a:r>
              <a:rPr lang="en-GB" sz="2200" dirty="0" smtClean="0"/>
              <a:t>and endeavour to be </a:t>
            </a:r>
            <a:r>
              <a:rPr lang="en-GB" sz="2200" dirty="0" smtClean="0">
                <a:solidFill>
                  <a:srgbClr val="3366FF"/>
                </a:solidFill>
              </a:rPr>
              <a:t>objective and open-minded</a:t>
            </a:r>
          </a:p>
          <a:p>
            <a:pPr algn="just"/>
            <a:endParaRPr lang="en-GB" sz="2200" dirty="0" smtClean="0">
              <a:solidFill>
                <a:srgbClr val="3366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Stereotypes and assumptions </a:t>
            </a:r>
            <a:r>
              <a:rPr lang="en-GB" sz="2200" dirty="0" smtClean="0"/>
              <a:t>can negatively impact on your ability to </a:t>
            </a:r>
            <a:r>
              <a:rPr lang="en-GB" sz="2200" dirty="0" smtClean="0">
                <a:solidFill>
                  <a:srgbClr val="3366FF"/>
                </a:solidFill>
              </a:rPr>
              <a:t>recognise and identify </a:t>
            </a:r>
            <a:r>
              <a:rPr lang="en-GB" sz="2200" dirty="0" smtClean="0"/>
              <a:t>potential victims/witnesses/perpetrators, assess their </a:t>
            </a:r>
            <a:r>
              <a:rPr lang="en-GB" sz="2200" dirty="0" smtClean="0">
                <a:solidFill>
                  <a:srgbClr val="3366FF"/>
                </a:solidFill>
              </a:rPr>
              <a:t>behaviour or credibility</a:t>
            </a:r>
            <a:r>
              <a:rPr lang="en-GB" sz="2200" dirty="0" smtClean="0"/>
              <a:t>, or even judge the </a:t>
            </a:r>
            <a:r>
              <a:rPr lang="en-GB" sz="2200" dirty="0" smtClean="0">
                <a:solidFill>
                  <a:srgbClr val="3366FF"/>
                </a:solidFill>
              </a:rPr>
              <a:t>strength and reliability </a:t>
            </a:r>
            <a:r>
              <a:rPr lang="en-GB" sz="2200" dirty="0" smtClean="0"/>
              <a:t>of your own information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13965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7283153" cy="1008112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Myths and stereotypes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54868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sz="1400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buNone/>
              <a:defRPr/>
            </a:pPr>
            <a:r>
              <a:rPr lang="en-US" sz="1400" i="1" dirty="0" smtClean="0">
                <a:latin typeface="Candara" panose="020E0502030303020204" pitchFamily="34" charset="0"/>
              </a:rPr>
              <a:t>© </a:t>
            </a:r>
            <a:r>
              <a:rPr lang="en-US" sz="1400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18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7504" y="1484784"/>
            <a:ext cx="8928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Module 9 Planning, Module 11 </a:t>
            </a:r>
            <a:r>
              <a:rPr lang="mr-IN" dirty="0">
                <a:solidFill>
                  <a:schemeClr val="bg1">
                    <a:lumMod val="65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Interviewing and Module 15 </a:t>
            </a:r>
            <a:r>
              <a:rPr lang="mr-IN" dirty="0">
                <a:solidFill>
                  <a:schemeClr val="bg1">
                    <a:lumMod val="65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Trauma</a:t>
            </a:r>
          </a:p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Module 14 </a:t>
            </a:r>
            <a:r>
              <a:rPr lang="mr-IN" dirty="0">
                <a:solidFill>
                  <a:schemeClr val="bg1">
                    <a:lumMod val="65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Analysing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Evidence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and Information</a:t>
            </a:r>
          </a:p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Module 16 - Sexual violence against Children </a:t>
            </a:r>
          </a:p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Module 17 - Sexual violence against Men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and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Boys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444208" y="4653136"/>
            <a:ext cx="2489956" cy="1464884"/>
            <a:chOff x="6078995" y="2350530"/>
            <a:chExt cx="2489956" cy="1969949"/>
          </a:xfrm>
        </p:grpSpPr>
        <p:sp>
          <p:nvSpPr>
            <p:cNvPr id="24" name="Oval Callout 23"/>
            <p:cNvSpPr/>
            <p:nvPr/>
          </p:nvSpPr>
          <p:spPr>
            <a:xfrm>
              <a:off x="6078995" y="2350530"/>
              <a:ext cx="2489956" cy="1969949"/>
            </a:xfrm>
            <a:prstGeom prst="wedgeEllipseCallout">
              <a:avLst/>
            </a:prstGeom>
            <a:solidFill>
              <a:srgbClr val="7685B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Callout 4"/>
            <p:cNvSpPr/>
            <p:nvPr/>
          </p:nvSpPr>
          <p:spPr>
            <a:xfrm>
              <a:off x="6443641" y="2639022"/>
              <a:ext cx="1760664" cy="13929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Only women can be victims of sexual violence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75856" y="2780928"/>
            <a:ext cx="2504190" cy="1461957"/>
            <a:chOff x="2992113" y="0"/>
            <a:chExt cx="2504190" cy="1966013"/>
          </a:xfrm>
        </p:grpSpPr>
        <p:sp>
          <p:nvSpPr>
            <p:cNvPr id="22" name="Oval Callout 21"/>
            <p:cNvSpPr/>
            <p:nvPr/>
          </p:nvSpPr>
          <p:spPr>
            <a:xfrm>
              <a:off x="2992113" y="0"/>
              <a:ext cx="2504190" cy="1966013"/>
            </a:xfrm>
            <a:prstGeom prst="wedgeEllipseCallout">
              <a:avLst/>
            </a:prstGeom>
            <a:solidFill>
              <a:srgbClr val="A6A5F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Callout 6"/>
            <p:cNvSpPr/>
            <p:nvPr/>
          </p:nvSpPr>
          <p:spPr>
            <a:xfrm>
              <a:off x="3358843" y="287916"/>
              <a:ext cx="1770730" cy="13901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chemeClr val="tx1"/>
                  </a:solidFill>
                </a:rPr>
                <a:t>All victims feel ashamed/ frightened/ broken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300192" y="2924944"/>
            <a:ext cx="2640089" cy="1440011"/>
            <a:chOff x="5928862" y="0"/>
            <a:chExt cx="2640089" cy="1936500"/>
          </a:xfrm>
        </p:grpSpPr>
        <p:sp>
          <p:nvSpPr>
            <p:cNvPr id="20" name="Cloud Callout 19"/>
            <p:cNvSpPr/>
            <p:nvPr/>
          </p:nvSpPr>
          <p:spPr>
            <a:xfrm>
              <a:off x="5928862" y="0"/>
              <a:ext cx="2640089" cy="1936500"/>
            </a:xfrm>
            <a:prstGeom prst="cloudCallout">
              <a:avLst/>
            </a:prstGeom>
            <a:solidFill>
              <a:srgbClr val="9BCAF8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Cloud Callout 8"/>
            <p:cNvSpPr/>
            <p:nvPr/>
          </p:nvSpPr>
          <p:spPr>
            <a:xfrm>
              <a:off x="6292730" y="292447"/>
              <a:ext cx="1724614" cy="12618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Anyone who has difficulty remembering is lying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275856" y="4653136"/>
            <a:ext cx="2640089" cy="1440011"/>
            <a:chOff x="3003604" y="2383979"/>
            <a:chExt cx="2640089" cy="1936500"/>
          </a:xfrm>
        </p:grpSpPr>
        <p:sp>
          <p:nvSpPr>
            <p:cNvPr id="16" name="Cloud Callout 15"/>
            <p:cNvSpPr/>
            <p:nvPr/>
          </p:nvSpPr>
          <p:spPr>
            <a:xfrm>
              <a:off x="3003604" y="2383979"/>
              <a:ext cx="2640089" cy="1936500"/>
            </a:xfrm>
            <a:prstGeom prst="cloudCallout">
              <a:avLst/>
            </a:prstGeom>
            <a:solidFill>
              <a:srgbClr val="7B8EB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loud Callout 12"/>
            <p:cNvSpPr/>
            <p:nvPr/>
          </p:nvSpPr>
          <p:spPr>
            <a:xfrm>
              <a:off x="3367472" y="2676426"/>
              <a:ext cx="1724614" cy="12618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Most claims are false and should not be believed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3528" y="4941168"/>
            <a:ext cx="2504190" cy="1403258"/>
            <a:chOff x="18" y="2433404"/>
            <a:chExt cx="2504190" cy="1887075"/>
          </a:xfrm>
        </p:grpSpPr>
        <p:sp>
          <p:nvSpPr>
            <p:cNvPr id="14" name="Oval Callout 13"/>
            <p:cNvSpPr/>
            <p:nvPr/>
          </p:nvSpPr>
          <p:spPr>
            <a:xfrm>
              <a:off x="18" y="2433404"/>
              <a:ext cx="2504190" cy="1887075"/>
            </a:xfrm>
            <a:prstGeom prst="wedgeEllipseCallout">
              <a:avLst/>
            </a:prstGeom>
            <a:solidFill>
              <a:srgbClr val="71B4C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Callout 14"/>
            <p:cNvSpPr/>
            <p:nvPr/>
          </p:nvSpPr>
          <p:spPr>
            <a:xfrm>
              <a:off x="366748" y="2709760"/>
              <a:ext cx="1770730" cy="13343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Genuine victims will cry/refuse to discuss it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8" name="Cloud Callout 8"/>
          <p:cNvSpPr/>
          <p:nvPr/>
        </p:nvSpPr>
        <p:spPr>
          <a:xfrm>
            <a:off x="615388" y="3142412"/>
            <a:ext cx="1724614" cy="93834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2000" kern="1200" dirty="0">
              <a:solidFill>
                <a:srgbClr val="0000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51520" y="2852936"/>
            <a:ext cx="2656894" cy="1440011"/>
            <a:chOff x="18" y="0"/>
            <a:chExt cx="2656894" cy="1936500"/>
          </a:xfrm>
        </p:grpSpPr>
        <p:sp>
          <p:nvSpPr>
            <p:cNvPr id="33" name="Cloud Callout 32"/>
            <p:cNvSpPr/>
            <p:nvPr/>
          </p:nvSpPr>
          <p:spPr>
            <a:xfrm>
              <a:off x="18" y="0"/>
              <a:ext cx="2656894" cy="1936500"/>
            </a:xfrm>
            <a:prstGeom prst="cloudCallout">
              <a:avLst/>
            </a:prstGeom>
            <a:gradFill rotWithShape="0"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shade val="48000"/>
                    <a:satMod val="180000"/>
                    <a:lumMod val="94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Cloud Callout 10"/>
            <p:cNvSpPr/>
            <p:nvPr/>
          </p:nvSpPr>
          <p:spPr>
            <a:xfrm>
              <a:off x="366202" y="292447"/>
              <a:ext cx="1735591" cy="12618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1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kern="1200" dirty="0">
                  <a:solidFill>
                    <a:srgbClr val="000000"/>
                  </a:solidFill>
                </a:rPr>
                <a:t>The victim was to blame/ caused it in some way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7214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113689"/>
            <a:ext cx="7632848" cy="1200329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Recognising </a:t>
            </a:r>
            <a:r>
              <a:rPr lang="en-AU" altLang="en-US" b="1" dirty="0" smtClean="0"/>
              <a:t>conflict and </a:t>
            </a:r>
            <a:br>
              <a:rPr lang="en-AU" altLang="en-US" b="1" dirty="0" smtClean="0"/>
            </a:br>
            <a:r>
              <a:rPr lang="en-AU" altLang="en-US" b="1" dirty="0" smtClean="0"/>
              <a:t>atrocity-related sexual violence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1440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19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556792"/>
            <a:ext cx="89289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EXERCISE</a:t>
            </a:r>
          </a:p>
          <a:p>
            <a:pPr algn="ctr"/>
            <a:endParaRPr lang="en-US" sz="2800" b="1" u="sng" dirty="0"/>
          </a:p>
          <a:p>
            <a:pPr marL="342900" indent="-342900" algn="just">
              <a:buFont typeface="Arial"/>
              <a:buChar char="•"/>
            </a:pPr>
            <a:r>
              <a:rPr lang="en-US" sz="2800" dirty="0"/>
              <a:t>Think about and discuss the following scenarios. Which of them would you describe as </a:t>
            </a:r>
            <a:r>
              <a:rPr lang="en-US" sz="2800" dirty="0" smtClean="0">
                <a:solidFill>
                  <a:srgbClr val="0000FF"/>
                </a:solidFill>
              </a:rPr>
              <a:t>CARSV or </a:t>
            </a:r>
            <a:r>
              <a:rPr lang="en-US" sz="2800" dirty="0" smtClean="0">
                <a:solidFill>
                  <a:srgbClr val="3366FF"/>
                </a:solidFill>
              </a:rPr>
              <a:t>sexual </a:t>
            </a:r>
            <a:r>
              <a:rPr lang="en-US" sz="2800" dirty="0">
                <a:solidFill>
                  <a:srgbClr val="3366FF"/>
                </a:solidFill>
              </a:rPr>
              <a:t>violence</a:t>
            </a:r>
            <a:r>
              <a:rPr lang="en-US" sz="2800" dirty="0"/>
              <a:t>? If not, why not? Which would you describe as </a:t>
            </a:r>
            <a:r>
              <a:rPr lang="en-US" sz="2800" dirty="0">
                <a:solidFill>
                  <a:srgbClr val="3366FF"/>
                </a:solidFill>
              </a:rPr>
              <a:t>gender-based violence</a:t>
            </a:r>
            <a:r>
              <a:rPr lang="en-US" sz="2800" dirty="0"/>
              <a:t>?</a:t>
            </a:r>
          </a:p>
          <a:p>
            <a:pPr marL="342900" indent="-342900" algn="just">
              <a:buFont typeface="Arial"/>
              <a:buChar char="•"/>
            </a:pPr>
            <a:endParaRPr lang="en-US" sz="2800" dirty="0"/>
          </a:p>
          <a:p>
            <a:pPr marL="342900" indent="-342900" algn="just">
              <a:buFont typeface="Arial"/>
              <a:buChar char="•"/>
            </a:pPr>
            <a:r>
              <a:rPr lang="en-US" sz="2800" dirty="0"/>
              <a:t>As a follow-up exercise, discuss whether the scenarios would constitute a </a:t>
            </a:r>
            <a:r>
              <a:rPr lang="en-US" sz="2800" dirty="0">
                <a:solidFill>
                  <a:srgbClr val="3366FF"/>
                </a:solidFill>
              </a:rPr>
              <a:t>crime or violation</a:t>
            </a:r>
            <a:r>
              <a:rPr lang="en-US" sz="2800" dirty="0"/>
              <a:t> under the law that you use</a:t>
            </a:r>
          </a:p>
        </p:txBody>
      </p:sp>
    </p:spTree>
    <p:extLst>
      <p:ext uri="{BB962C8B-B14F-4D97-AF65-F5344CB8AC3E}">
        <p14:creationId xmlns:p14="http://schemas.microsoft.com/office/powerpoint/2010/main" val="6758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99275928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0498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-171400"/>
            <a:ext cx="7355160" cy="1590868"/>
          </a:xfrm>
          <a:noFill/>
        </p:spPr>
        <p:txBody>
          <a:bodyPr/>
          <a:lstStyle/>
          <a:p>
            <a:pPr>
              <a:defRPr/>
            </a:pPr>
            <a:r>
              <a:rPr lang="en-AU" altLang="en-US" b="1" dirty="0"/>
              <a:t>Recognising conflict and atrocity-related sexual violence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1440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20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640960" cy="4968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556792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graphicFrame>
        <p:nvGraphicFramePr>
          <p:cNvPr id="7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684495"/>
              </p:ext>
            </p:extLst>
          </p:nvPr>
        </p:nvGraphicFramePr>
        <p:xfrm>
          <a:off x="323528" y="1412776"/>
          <a:ext cx="8496944" cy="4753613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52260"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teenage girl is given chocolate and medicine by peacekeeping troops in exchange for sexual favours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97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prisoners of war are photographed naked in humiliating positions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97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 woman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in an occupied zone agrees to sexual relations with a senior commander to protect herself from </a:t>
                      </a:r>
                      <a:r>
                        <a:rPr lang="en-IE" sz="1800" b="0" baseline="0" dirty="0">
                          <a:solidFill>
                            <a:srgbClr val="000000"/>
                          </a:solidFill>
                          <a:effectLst/>
                        </a:rPr>
                        <a:t>lower-ranked 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troops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97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A man under interrogation by police is tied to a chair while his penis and testicles are beaten with a knotted rope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1353">
                <a:tc>
                  <a:txBody>
                    <a:bodyPr/>
                    <a:lstStyle/>
                    <a:p>
                      <a:pPr algn="ctr"/>
                      <a:r>
                        <a:rPr lang="en-GB" sz="1800" b="0" noProof="0" dirty="0">
                          <a:solidFill>
                            <a:schemeClr val="tx1"/>
                          </a:solidFill>
                          <a:effectLst/>
                        </a:rPr>
                        <a:t>The local police chief shows signs of obvious arousal while beating and verbally abusing prisoners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male prisoner on hunger strike is threatened with having a “rehydration tube” inserted into his anus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All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the men of military age in a village are imprisoned in a detention camp. Many are beaten and later killed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teenage girl is forced to strip naked and perform gymnasti</a:t>
                      </a:r>
                      <a:r>
                        <a:rPr lang="en-IE" sz="1800" b="0" baseline="0" dirty="0">
                          <a:solidFill>
                            <a:srgbClr val="000000"/>
                          </a:solidFill>
                          <a:effectLst/>
                        </a:rPr>
                        <a:t>cs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in public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662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3869"/>
            <a:ext cx="7560839" cy="1200329"/>
          </a:xfrm>
          <a:noFill/>
        </p:spPr>
        <p:txBody>
          <a:bodyPr/>
          <a:lstStyle/>
          <a:p>
            <a:pPr>
              <a:defRPr/>
            </a:pPr>
            <a:r>
              <a:rPr lang="en-AU" altLang="en-US" b="1" dirty="0"/>
              <a:t>Recognising conflict and </a:t>
            </a:r>
            <a:r>
              <a:rPr lang="en-AU" altLang="en-US" b="1" dirty="0" smtClean="0"/>
              <a:t/>
            </a:r>
            <a:br>
              <a:rPr lang="en-AU" altLang="en-US" b="1" dirty="0" smtClean="0"/>
            </a:br>
            <a:r>
              <a:rPr lang="en-AU" altLang="en-US" b="1" dirty="0" smtClean="0"/>
              <a:t>atrocity</a:t>
            </a:r>
            <a:r>
              <a:rPr lang="en-AU" altLang="en-US" b="1" dirty="0"/>
              <a:t>-related sexual violence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1440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21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640960" cy="4968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556792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graphicFrame>
        <p:nvGraphicFramePr>
          <p:cNvPr id="7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871045"/>
              </p:ext>
            </p:extLst>
          </p:nvPr>
        </p:nvGraphicFramePr>
        <p:xfrm>
          <a:off x="323528" y="1412776"/>
          <a:ext cx="8496944" cy="4753613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52260"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man being questioned by the security forces is ordered to have sex with a female prostitute to ‘prove he is not gay’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97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 woman prisoner is told that if she does not confess, her young son will be raped in front of her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97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 militia group kidnaps a group of young girls from their school and takes the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m to a market to be sold as slaves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97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 boy child soldier assigned to a female commander who 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wants a baby is forced to have sex with her until she gets pregnant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1353"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A teenage girl has acid thrown in her face for ‘immoral behaviour’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Two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male prisoners are forced by their captors to perform oral sex on each other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Bodies of women are found in a village</a:t>
                      </a:r>
                      <a:r>
                        <a:rPr lang="en-IE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with their clothing removed, some with their legs apart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800" b="0" dirty="0">
                          <a:solidFill>
                            <a:schemeClr val="tx1"/>
                          </a:solidFill>
                          <a:effectLst/>
                        </a:rPr>
                        <a:t>Members of one ethnic group carry out forcible public circumcisions of men from a different tribe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6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136904" cy="4536504"/>
          </a:xfrm>
        </p:spPr>
        <p:txBody>
          <a:bodyPr anchor="ctr"/>
          <a:lstStyle/>
          <a:p>
            <a:pPr marL="342900" indent="-342900" algn="just">
              <a:buFont typeface="Arial"/>
              <a:buChar char="•"/>
            </a:pPr>
            <a:r>
              <a:rPr lang="en-GB" sz="2400" dirty="0"/>
              <a:t>Any </a:t>
            </a:r>
            <a:r>
              <a:rPr lang="en-GB" sz="2400" dirty="0">
                <a:solidFill>
                  <a:srgbClr val="0000FF"/>
                </a:solidFill>
              </a:rPr>
              <a:t>act of a sexual nature </a:t>
            </a:r>
            <a:r>
              <a:rPr lang="en-GB" sz="2400" dirty="0"/>
              <a:t>committed </a:t>
            </a:r>
            <a:r>
              <a:rPr lang="en-GB" sz="2400" dirty="0">
                <a:solidFill>
                  <a:srgbClr val="0000FF"/>
                </a:solidFill>
              </a:rPr>
              <a:t>without genuine consent </a:t>
            </a:r>
            <a:r>
              <a:rPr lang="en-GB" sz="2400" dirty="0"/>
              <a:t>(i.e. use of force or under coercive circumstances), or any </a:t>
            </a:r>
            <a:r>
              <a:rPr lang="en-GB" sz="2400" dirty="0">
                <a:solidFill>
                  <a:srgbClr val="0000FF"/>
                </a:solidFill>
              </a:rPr>
              <a:t>act of violence </a:t>
            </a:r>
            <a:r>
              <a:rPr lang="en-GB" sz="2400" dirty="0"/>
              <a:t>that targets a person’s </a:t>
            </a:r>
            <a:r>
              <a:rPr lang="en-GB" sz="2400" dirty="0">
                <a:solidFill>
                  <a:srgbClr val="0000FF"/>
                </a:solidFill>
              </a:rPr>
              <a:t>sexual function/organs</a:t>
            </a:r>
          </a:p>
          <a:p>
            <a:pPr algn="just"/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Sexual violence is broader than just unwanted sexual penetration </a:t>
            </a:r>
            <a:r>
              <a:rPr lang="mr-IN" sz="2400" dirty="0"/>
              <a:t>–</a:t>
            </a:r>
            <a:r>
              <a:rPr lang="en-GB" sz="2400" dirty="0"/>
              <a:t> it can include any </a:t>
            </a:r>
            <a:r>
              <a:rPr lang="en-GB" sz="2400" dirty="0">
                <a:solidFill>
                  <a:srgbClr val="0000FF"/>
                </a:solidFill>
              </a:rPr>
              <a:t>sexual contact, forcible nudity</a:t>
            </a:r>
            <a:r>
              <a:rPr lang="en-GB" sz="2400" dirty="0"/>
              <a:t>, or other acts committed with a </a:t>
            </a:r>
            <a:r>
              <a:rPr lang="en-GB" sz="2400" dirty="0">
                <a:solidFill>
                  <a:srgbClr val="0000FF"/>
                </a:solidFill>
              </a:rPr>
              <a:t>sexual motive</a:t>
            </a:r>
          </a:p>
          <a:p>
            <a:pPr algn="just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Physical invasion </a:t>
            </a:r>
            <a:r>
              <a:rPr lang="en-GB" sz="2400" dirty="0">
                <a:solidFill>
                  <a:srgbClr val="000000"/>
                </a:solidFill>
              </a:rPr>
              <a:t>of the body is </a:t>
            </a:r>
            <a:r>
              <a:rPr lang="en-GB" sz="2400" dirty="0">
                <a:solidFill>
                  <a:srgbClr val="0000FF"/>
                </a:solidFill>
              </a:rPr>
              <a:t>not necessary </a:t>
            </a:r>
            <a:r>
              <a:rPr lang="en-GB" sz="2400" dirty="0">
                <a:solidFill>
                  <a:srgbClr val="000000"/>
                </a:solidFill>
              </a:rPr>
              <a:t>for an act to constitute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000000"/>
                </a:solidFill>
              </a:rPr>
              <a:t>sexual </a:t>
            </a:r>
            <a:r>
              <a:rPr lang="en-GB" sz="2400" dirty="0">
                <a:solidFill>
                  <a:srgbClr val="000000"/>
                </a:solidFill>
              </a:rPr>
              <a:t>violence (SV)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sexual violence?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692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136904" cy="4536504"/>
          </a:xfrm>
        </p:spPr>
        <p:txBody>
          <a:bodyPr anchor="ctr"/>
          <a:lstStyle/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Sexual </a:t>
            </a:r>
            <a:r>
              <a:rPr lang="en-GB" sz="2400" dirty="0" smtClean="0">
                <a:solidFill>
                  <a:srgbClr val="000000"/>
                </a:solidFill>
              </a:rPr>
              <a:t>violence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000000"/>
                </a:solidFill>
              </a:rPr>
              <a:t>includes </a:t>
            </a:r>
            <a:r>
              <a:rPr lang="en-GB" sz="2400" dirty="0">
                <a:solidFill>
                  <a:srgbClr val="000000"/>
                </a:solidFill>
              </a:rPr>
              <a:t>physical </a:t>
            </a:r>
            <a:r>
              <a:rPr lang="en-GB" sz="2400" dirty="0" smtClean="0">
                <a:solidFill>
                  <a:srgbClr val="000000"/>
                </a:solidFill>
              </a:rPr>
              <a:t>violence which </a:t>
            </a:r>
            <a:r>
              <a:rPr lang="en-GB" sz="2400" dirty="0">
                <a:solidFill>
                  <a:srgbClr val="000000"/>
                </a:solidFill>
              </a:rPr>
              <a:t>targets the victim’s </a:t>
            </a:r>
            <a:r>
              <a:rPr lang="en-GB" sz="2400" dirty="0">
                <a:solidFill>
                  <a:srgbClr val="0000FF"/>
                </a:solidFill>
              </a:rPr>
              <a:t>sexual organs </a:t>
            </a:r>
            <a:r>
              <a:rPr lang="en-GB" sz="2400" dirty="0">
                <a:solidFill>
                  <a:srgbClr val="000000"/>
                </a:solidFill>
              </a:rPr>
              <a:t>or </a:t>
            </a:r>
            <a:r>
              <a:rPr lang="en-GB" sz="2400" dirty="0">
                <a:solidFill>
                  <a:srgbClr val="0000FF"/>
                </a:solidFill>
              </a:rPr>
              <a:t>sexual function</a:t>
            </a:r>
            <a:r>
              <a:rPr lang="en-GB" sz="2400" dirty="0">
                <a:solidFill>
                  <a:srgbClr val="000000"/>
                </a:solidFill>
              </a:rPr>
              <a:t>, such as genital mutilation, forced pregnancy, forced abortion, or enforced sterilisation</a:t>
            </a:r>
          </a:p>
          <a:p>
            <a:pPr algn="just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Proving a lack of consent in cases of sexual violence </a:t>
            </a:r>
            <a:r>
              <a:rPr lang="en-GB" sz="2400" dirty="0" smtClean="0">
                <a:solidFill>
                  <a:srgbClr val="000000"/>
                </a:solidFill>
              </a:rPr>
              <a:t>does not require establishing the use of physical </a:t>
            </a:r>
            <a:r>
              <a:rPr lang="en-GB" sz="2400" dirty="0">
                <a:solidFill>
                  <a:srgbClr val="000000"/>
                </a:solidFill>
              </a:rPr>
              <a:t>force or violence </a:t>
            </a:r>
            <a:r>
              <a:rPr lang="mr-IN" sz="2400" dirty="0">
                <a:solidFill>
                  <a:srgbClr val="000000"/>
                </a:solidFill>
              </a:rPr>
              <a:t>–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 smtClean="0">
                <a:solidFill>
                  <a:srgbClr val="000000"/>
                </a:solidFill>
              </a:rPr>
              <a:t>the </a:t>
            </a:r>
            <a:r>
              <a:rPr lang="en-GB" sz="2400" dirty="0">
                <a:solidFill>
                  <a:srgbClr val="0000FF"/>
                </a:solidFill>
              </a:rPr>
              <a:t>circumstances surrounding the sexual violence</a:t>
            </a:r>
            <a:r>
              <a:rPr lang="en-GB" sz="2400" dirty="0">
                <a:solidFill>
                  <a:srgbClr val="000000"/>
                </a:solidFill>
              </a:rPr>
              <a:t> may be enough to restrict the victim’s ability to give </a:t>
            </a:r>
            <a:r>
              <a:rPr lang="en-GB" sz="2400" dirty="0">
                <a:solidFill>
                  <a:srgbClr val="0000FF"/>
                </a:solidFill>
              </a:rPr>
              <a:t>genuine and voluntary consent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sexual violence?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427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568952" cy="5832648"/>
          </a:xfrm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Gender-based violence (GBV) is any form of violence which </a:t>
            </a:r>
            <a:r>
              <a:rPr lang="en-GB" sz="2400" dirty="0">
                <a:solidFill>
                  <a:srgbClr val="0000FF"/>
                </a:solidFill>
              </a:rPr>
              <a:t>targets </a:t>
            </a:r>
            <a:r>
              <a:rPr lang="en-GB" sz="2400" dirty="0" smtClean="0">
                <a:solidFill>
                  <a:srgbClr val="0000FF"/>
                </a:solidFill>
              </a:rPr>
              <a:t>men, women </a:t>
            </a:r>
            <a:r>
              <a:rPr lang="en-GB" sz="2400" dirty="0">
                <a:solidFill>
                  <a:srgbClr val="0000FF"/>
                </a:solidFill>
              </a:rPr>
              <a:t>or other genders differently </a:t>
            </a:r>
            <a:r>
              <a:rPr lang="en-GB" sz="2400" dirty="0"/>
              <a:t>because of their </a:t>
            </a:r>
            <a:r>
              <a:rPr lang="en-GB" sz="2400" dirty="0">
                <a:solidFill>
                  <a:srgbClr val="0000FF"/>
                </a:solidFill>
              </a:rPr>
              <a:t>role in </a:t>
            </a:r>
            <a:r>
              <a:rPr lang="en-GB" sz="2400" dirty="0" smtClean="0">
                <a:solidFill>
                  <a:srgbClr val="0000FF"/>
                </a:solidFill>
              </a:rPr>
              <a:t>society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Gender-based violence can include </a:t>
            </a:r>
          </a:p>
          <a:p>
            <a:pPr algn="just"/>
            <a:r>
              <a:rPr lang="en-GB" sz="2400" dirty="0"/>
              <a:t>    using </a:t>
            </a:r>
            <a:r>
              <a:rPr lang="en-GB" sz="2400" dirty="0">
                <a:solidFill>
                  <a:srgbClr val="0000FF"/>
                </a:solidFill>
              </a:rPr>
              <a:t>different forms of violence </a:t>
            </a:r>
            <a:r>
              <a:rPr lang="en-GB" sz="2400" dirty="0"/>
              <a:t>against </a:t>
            </a:r>
          </a:p>
          <a:p>
            <a:pPr algn="just"/>
            <a:r>
              <a:rPr lang="en-GB" sz="2400" dirty="0"/>
              <a:t>    men and women, or using violence to </a:t>
            </a:r>
            <a:r>
              <a:rPr lang="en-GB" sz="2400" dirty="0">
                <a:solidFill>
                  <a:srgbClr val="0000FF"/>
                </a:solidFill>
              </a:rPr>
              <a:t>punish</a:t>
            </a:r>
            <a:r>
              <a:rPr lang="en-GB" sz="2400" dirty="0"/>
              <a:t> </a:t>
            </a:r>
            <a:r>
              <a:rPr lang="en-GB" sz="2400" dirty="0" smtClean="0"/>
              <a:t>someone for</a:t>
            </a:r>
          </a:p>
          <a:p>
            <a:pPr algn="just"/>
            <a:r>
              <a:rPr lang="en-GB" sz="2400" dirty="0" smtClean="0"/>
              <a:t>    not </a:t>
            </a:r>
            <a:r>
              <a:rPr lang="en-GB" sz="2400" dirty="0"/>
              <a:t>conforming to their </a:t>
            </a:r>
            <a:r>
              <a:rPr lang="en-GB" sz="2400" dirty="0" smtClean="0">
                <a:solidFill>
                  <a:srgbClr val="000000"/>
                </a:solidFill>
              </a:rPr>
              <a:t>socially-ascribed </a:t>
            </a:r>
            <a:r>
              <a:rPr lang="en-GB" sz="2400" dirty="0" smtClean="0"/>
              <a:t>roles</a:t>
            </a:r>
          </a:p>
          <a:p>
            <a:pPr algn="just"/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Most forms of sexual violence are also forms of gender-based violence, but </a:t>
            </a:r>
            <a:r>
              <a:rPr lang="en-GB" sz="2400" dirty="0">
                <a:solidFill>
                  <a:srgbClr val="0000FF"/>
                </a:solidFill>
              </a:rPr>
              <a:t>not all gender-based violence is sexual </a:t>
            </a:r>
            <a:r>
              <a:rPr lang="en-GB" sz="2400" dirty="0" smtClean="0">
                <a:solidFill>
                  <a:srgbClr val="0000FF"/>
                </a:solidFill>
              </a:rPr>
              <a:t>violence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606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gender-based violence?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342224272"/>
              </p:ext>
            </p:extLst>
          </p:nvPr>
        </p:nvGraphicFramePr>
        <p:xfrm>
          <a:off x="6516216" y="2276872"/>
          <a:ext cx="2448272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351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5256584"/>
          </a:xfrm>
        </p:spPr>
        <p:txBody>
          <a:bodyPr anchor="ctr"/>
          <a:lstStyle/>
          <a:p>
            <a:pPr algn="l"/>
            <a:endParaRPr lang="en-GB" sz="2400" u="sng" dirty="0"/>
          </a:p>
          <a:p>
            <a:pPr algn="l"/>
            <a:endParaRPr lang="en-GB" sz="2400" u="sng" dirty="0"/>
          </a:p>
          <a:p>
            <a:pPr algn="l"/>
            <a:endParaRPr lang="en-GB" sz="2400" u="sng" dirty="0"/>
          </a:p>
          <a:p>
            <a:pPr algn="l"/>
            <a:endParaRPr lang="en-GB" sz="2400" u="sng" dirty="0"/>
          </a:p>
          <a:p>
            <a:pPr algn="l"/>
            <a:r>
              <a:rPr lang="en-GB" sz="2400" u="sng" dirty="0"/>
              <a:t>Example</a:t>
            </a:r>
            <a:r>
              <a:rPr lang="en-GB" sz="2400" dirty="0"/>
              <a:t>: A village is attacked. All the men of fighting age are taken away and killed. All the women and </a:t>
            </a:r>
            <a:r>
              <a:rPr lang="en-GB" sz="2400" dirty="0" smtClean="0"/>
              <a:t>men </a:t>
            </a:r>
            <a:r>
              <a:rPr lang="en-GB" sz="2400" dirty="0"/>
              <a:t>who remind behind are sexually assaulted or rape</a:t>
            </a:r>
            <a:r>
              <a:rPr lang="en-GB" sz="2400" dirty="0">
                <a:solidFill>
                  <a:srgbClr val="000000"/>
                </a:solidFill>
              </a:rPr>
              <a:t>d.</a:t>
            </a: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r>
              <a:rPr lang="en-GB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400" dirty="0">
                <a:sym typeface="Wingdings"/>
              </a:rPr>
              <a:t>A</a:t>
            </a:r>
            <a:r>
              <a:rPr lang="en-GB" sz="2400" dirty="0"/>
              <a:t>bduction &amp; killing of the men is an </a:t>
            </a:r>
            <a:r>
              <a:rPr lang="en-GB" sz="2400" dirty="0" smtClean="0">
                <a:solidFill>
                  <a:srgbClr val="000000"/>
                </a:solidFill>
              </a:rPr>
              <a:t>example</a:t>
            </a:r>
            <a:r>
              <a:rPr lang="en-GB" sz="2400" dirty="0" smtClean="0"/>
              <a:t> </a:t>
            </a:r>
            <a:endParaRPr lang="en-GB" sz="2400" dirty="0"/>
          </a:p>
          <a:p>
            <a:pPr algn="l"/>
            <a:r>
              <a:rPr lang="en-GB" sz="2400" dirty="0"/>
              <a:t>of </a:t>
            </a:r>
            <a:r>
              <a:rPr lang="en-GB" sz="2400" dirty="0">
                <a:solidFill>
                  <a:srgbClr val="0000FF"/>
                </a:solidFill>
              </a:rPr>
              <a:t>gender-based violence </a:t>
            </a:r>
            <a:r>
              <a:rPr lang="mr-IN" sz="2400" dirty="0"/>
              <a:t>–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00FF"/>
                </a:solidFill>
              </a:rPr>
              <a:t>as men</a:t>
            </a:r>
            <a:r>
              <a:rPr lang="en-GB" sz="2400" dirty="0"/>
              <a:t>, they are </a:t>
            </a:r>
          </a:p>
          <a:p>
            <a:pPr algn="l"/>
            <a:r>
              <a:rPr lang="en-GB" sz="2400" dirty="0"/>
              <a:t>seen as a potential threat and targeted for violence</a:t>
            </a:r>
          </a:p>
          <a:p>
            <a:pPr algn="l"/>
            <a:endParaRPr lang="en-GB" sz="2400" dirty="0"/>
          </a:p>
          <a:p>
            <a:pPr algn="l"/>
            <a:r>
              <a:rPr lang="en-GB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400" dirty="0">
                <a:sym typeface="Wingdings"/>
              </a:rPr>
              <a:t>Sexual assault &amp; rape of the women/remaining men is an example of </a:t>
            </a:r>
            <a:r>
              <a:rPr lang="en-GB" sz="2400" dirty="0">
                <a:solidFill>
                  <a:srgbClr val="0000FF"/>
                </a:solidFill>
                <a:sym typeface="Wingdings"/>
              </a:rPr>
              <a:t>both sexual </a:t>
            </a:r>
            <a:r>
              <a:rPr lang="en-GB" sz="2400" dirty="0" smtClean="0">
                <a:solidFill>
                  <a:srgbClr val="0000FF"/>
                </a:solidFill>
                <a:sym typeface="Wingdings"/>
              </a:rPr>
              <a:t>violence </a:t>
            </a:r>
            <a:r>
              <a:rPr lang="en-GB" sz="2400" i="1" dirty="0" smtClean="0">
                <a:solidFill>
                  <a:srgbClr val="0000FF"/>
                </a:solidFill>
                <a:sym typeface="Wingdings"/>
              </a:rPr>
              <a:t>and</a:t>
            </a:r>
            <a:r>
              <a:rPr lang="en-GB" sz="2400" dirty="0" smtClean="0">
                <a:solidFill>
                  <a:srgbClr val="0000FF"/>
                </a:solidFill>
                <a:sym typeface="Wingdings"/>
              </a:rPr>
              <a:t> </a:t>
            </a:r>
            <a:r>
              <a:rPr lang="en-GB" sz="2400" dirty="0">
                <a:solidFill>
                  <a:srgbClr val="0000FF"/>
                </a:solidFill>
                <a:sym typeface="Wingdings"/>
              </a:rPr>
              <a:t>gender-based violence </a:t>
            </a:r>
            <a:r>
              <a:rPr lang="mr-IN" sz="2400" dirty="0">
                <a:sym typeface="Wingdings"/>
              </a:rPr>
              <a:t>–</a:t>
            </a:r>
            <a:r>
              <a:rPr lang="en-GB" sz="2400" dirty="0">
                <a:sym typeface="Wingdings"/>
              </a:rPr>
              <a:t> </a:t>
            </a:r>
            <a:r>
              <a:rPr lang="en-GB" sz="2400" dirty="0">
                <a:solidFill>
                  <a:srgbClr val="0000FF"/>
                </a:solidFill>
                <a:sym typeface="Wingdings"/>
              </a:rPr>
              <a:t>as women and men</a:t>
            </a:r>
            <a:r>
              <a:rPr lang="en-GB" sz="2400" dirty="0">
                <a:sym typeface="Wingdings"/>
              </a:rPr>
              <a:t>, they are targeted for sexualised violence</a:t>
            </a: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606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gender-based violence?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88832746"/>
              </p:ext>
            </p:extLst>
          </p:nvPr>
        </p:nvGraphicFramePr>
        <p:xfrm>
          <a:off x="6861986" y="2391023"/>
          <a:ext cx="2371352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587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585696" cy="4680520"/>
          </a:xfrm>
        </p:spPr>
        <p:txBody>
          <a:bodyPr anchor="ctr"/>
          <a:lstStyle/>
          <a:p>
            <a:pPr algn="l"/>
            <a:endParaRPr lang="en-GB" sz="2400" u="sng" dirty="0"/>
          </a:p>
          <a:p>
            <a:pPr algn="l"/>
            <a:endParaRPr lang="en-GB" sz="2400" u="sng" dirty="0"/>
          </a:p>
          <a:p>
            <a:pPr algn="l"/>
            <a:endParaRPr lang="en-GB" sz="2400" dirty="0"/>
          </a:p>
          <a:p>
            <a:pPr marL="342900" indent="-342900" algn="just">
              <a:buFont typeface="Arial"/>
              <a:buChar char="•"/>
            </a:pPr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CARSV refers to sexual violence amounting to a </a:t>
            </a:r>
            <a:r>
              <a:rPr lang="en-GB" sz="2400" dirty="0">
                <a:solidFill>
                  <a:srgbClr val="0000FF"/>
                </a:solidFill>
              </a:rPr>
              <a:t>crime or violation of international law</a:t>
            </a:r>
          </a:p>
          <a:p>
            <a:pPr algn="just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Often part of a </a:t>
            </a:r>
            <a:r>
              <a:rPr lang="en-GB" sz="2400" dirty="0">
                <a:solidFill>
                  <a:srgbClr val="0000FF"/>
                </a:solidFill>
              </a:rPr>
              <a:t>campaign of violence </a:t>
            </a:r>
            <a:r>
              <a:rPr lang="en-GB" sz="2400" dirty="0"/>
              <a:t>inc</a:t>
            </a:r>
            <a:r>
              <a:rPr lang="en-GB" sz="2400" dirty="0">
                <a:solidFill>
                  <a:srgbClr val="000000"/>
                </a:solidFill>
              </a:rPr>
              <a:t>l. </a:t>
            </a:r>
          </a:p>
          <a:p>
            <a:pPr algn="just"/>
            <a:r>
              <a:rPr lang="en-GB" sz="2400" dirty="0"/>
              <a:t>    mass murder, pillaging and other crimes. </a:t>
            </a:r>
          </a:p>
          <a:p>
            <a:pPr algn="just"/>
            <a:r>
              <a:rPr lang="en-GB" sz="2400" dirty="0">
                <a:solidFill>
                  <a:srgbClr val="0000FF"/>
                </a:solidFill>
              </a:rPr>
              <a:t>    Contextualising </a:t>
            </a:r>
            <a:r>
              <a:rPr lang="en-GB" sz="2400" dirty="0">
                <a:solidFill>
                  <a:srgbClr val="000000"/>
                </a:solidFill>
              </a:rPr>
              <a:t>CARSV</a:t>
            </a:r>
            <a:r>
              <a:rPr lang="en-GB" sz="2400" dirty="0"/>
              <a:t> is key</a:t>
            </a:r>
          </a:p>
          <a:p>
            <a:pPr algn="just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Highly </a:t>
            </a:r>
            <a:r>
              <a:rPr lang="en-GB" sz="2400" dirty="0">
                <a:solidFill>
                  <a:srgbClr val="0000FF"/>
                </a:solidFill>
              </a:rPr>
              <a:t>under-reported/documented</a:t>
            </a:r>
            <a:r>
              <a:rPr lang="en-GB" sz="2400" dirty="0">
                <a:solidFill>
                  <a:srgbClr val="000000"/>
                </a:solidFill>
              </a:rPr>
              <a:t>, </a:t>
            </a:r>
            <a:r>
              <a:rPr lang="en-GB" sz="2400" dirty="0"/>
              <a:t>unlike other violence</a:t>
            </a:r>
          </a:p>
          <a:p>
            <a:pPr algn="just"/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fr-CH" sz="2400" dirty="0"/>
              <a:t>CARSV </a:t>
            </a:r>
            <a:r>
              <a:rPr lang="fr-CH" sz="2400" dirty="0">
                <a:solidFill>
                  <a:srgbClr val="0000FF"/>
                </a:solidFill>
              </a:rPr>
              <a:t>does not happen in isolation </a:t>
            </a:r>
            <a:r>
              <a:rPr lang="fr-CH" sz="2400" dirty="0"/>
              <a:t>from other forms of sexual </a:t>
            </a:r>
            <a:r>
              <a:rPr lang="fr-CH" sz="2400" dirty="0">
                <a:solidFill>
                  <a:srgbClr val="000000"/>
                </a:solidFill>
              </a:rPr>
              <a:t>and non-sexual </a:t>
            </a:r>
            <a:r>
              <a:rPr lang="fr-CH" sz="2400" dirty="0"/>
              <a:t>violence resulting from a </a:t>
            </a:r>
            <a:r>
              <a:rPr lang="fr-CH" sz="2400" dirty="0" smtClean="0"/>
              <a:t>lack </a:t>
            </a:r>
            <a:r>
              <a:rPr lang="fr-CH" sz="2400" dirty="0"/>
              <a:t>of security and prevailing impunity</a:t>
            </a: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conflict and atrocity-related sexual violence?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0144855"/>
              </p:ext>
            </p:extLst>
          </p:nvPr>
        </p:nvGraphicFramePr>
        <p:xfrm>
          <a:off x="6548240" y="1442492"/>
          <a:ext cx="244336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177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62183071"/>
              </p:ext>
            </p:extLst>
          </p:nvPr>
        </p:nvGraphicFramePr>
        <p:xfrm>
          <a:off x="323528" y="2276872"/>
          <a:ext cx="856895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Patterns of conflict and atrocity-related sexual violence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484785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Individual Criminal Responsibility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State Responsibility 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9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8568952" cy="3600400"/>
          </a:xfrm>
        </p:spPr>
        <p:txBody>
          <a:bodyPr anchor="ctr"/>
          <a:lstStyle/>
          <a:p>
            <a:endParaRPr lang="en-GB" sz="3600" b="1" u="sng" dirty="0">
              <a:solidFill>
                <a:srgbClr val="0000FF"/>
              </a:solidFill>
            </a:endParaRPr>
          </a:p>
          <a:p>
            <a:endParaRPr lang="en-GB" sz="3600" b="1" u="sng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b="1" u="sng" dirty="0">
              <a:solidFill>
                <a:srgbClr val="0000FF"/>
              </a:solidFill>
            </a:endParaRPr>
          </a:p>
          <a:p>
            <a:endParaRPr lang="en-GB" sz="2400" b="1" u="sng" dirty="0">
              <a:solidFill>
                <a:srgbClr val="0000FF"/>
              </a:solidFill>
            </a:endParaRPr>
          </a:p>
          <a:p>
            <a:r>
              <a:rPr lang="en-GB" sz="3600" b="1" u="sng" dirty="0">
                <a:solidFill>
                  <a:srgbClr val="0000FF"/>
                </a:solidFill>
              </a:rPr>
              <a:t>EVERYONE</a:t>
            </a:r>
          </a:p>
          <a:p>
            <a:r>
              <a:rPr lang="en-GB" sz="2400" b="1" dirty="0"/>
              <a:t> can be a victim of sexual violence</a:t>
            </a:r>
            <a:r>
              <a:rPr lang="en-GB" sz="2400" dirty="0"/>
              <a:t> </a:t>
            </a:r>
            <a:endParaRPr lang="fr-CH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Men/</a:t>
            </a:r>
            <a:r>
              <a:rPr lang="en-GB" sz="2400" dirty="0">
                <a:solidFill>
                  <a:srgbClr val="000000"/>
                </a:solidFill>
              </a:rPr>
              <a:t>women/transgender, </a:t>
            </a:r>
            <a:r>
              <a:rPr lang="en-GB" sz="2400" dirty="0"/>
              <a:t>boys/girls, old people/babies </a:t>
            </a:r>
            <a:r>
              <a:rPr lang="en-GB" sz="2400" dirty="0" smtClean="0"/>
              <a:t>and </a:t>
            </a:r>
            <a:r>
              <a:rPr lang="en-GB" sz="2400" dirty="0"/>
              <a:t>disabled people 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Men can be victims and women can be perpetrators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Sexual violence is about </a:t>
            </a:r>
            <a:r>
              <a:rPr lang="en-GB" sz="2400" dirty="0">
                <a:solidFill>
                  <a:srgbClr val="0000FF"/>
                </a:solidFill>
              </a:rPr>
              <a:t>power, control and violence</a:t>
            </a:r>
            <a:r>
              <a:rPr lang="en-GB" sz="2400" dirty="0"/>
              <a:t>, not </a:t>
            </a:r>
            <a:r>
              <a:rPr lang="en-GB" sz="2400" dirty="0">
                <a:solidFill>
                  <a:srgbClr val="000000"/>
                </a:solidFill>
              </a:rPr>
              <a:t>about sex or </a:t>
            </a:r>
            <a:r>
              <a:rPr lang="en-GB" sz="2400" dirty="0"/>
              <a:t>sexual attraction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Sexual violence against men &amp; boys </a:t>
            </a:r>
            <a:r>
              <a:rPr lang="en-GB" sz="2400" dirty="0" smtClean="0"/>
              <a:t>generally is </a:t>
            </a:r>
            <a:r>
              <a:rPr lang="en-GB" sz="2400" dirty="0">
                <a:solidFill>
                  <a:srgbClr val="0000FF"/>
                </a:solidFill>
              </a:rPr>
              <a:t>extremely under-reported</a:t>
            </a:r>
            <a:r>
              <a:rPr lang="en-GB" sz="2400" dirty="0"/>
              <a:t> and should be specifically recognised and pursued</a:t>
            </a:r>
          </a:p>
          <a:p>
            <a:pPr marL="342900" indent="-342900" algn="l">
              <a:buFont typeface="Arial"/>
              <a:buChar char="•"/>
            </a:pPr>
            <a:endParaRPr lang="en-GB" sz="2400" b="1" u="sng" dirty="0">
              <a:solidFill>
                <a:srgbClr val="0000FF"/>
              </a:solidFill>
            </a:endParaRPr>
          </a:p>
          <a:p>
            <a:endParaRPr lang="en-GB" sz="3600" b="1" u="sng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2606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Who can be affected?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340768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Planning and 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Sexual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Violence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against Children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17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Sexual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Violence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against Men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Boys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39269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26014</TotalTime>
  <Words>2064</Words>
  <PresentationFormat>On-screen Show (4:3)</PresentationFormat>
  <Paragraphs>324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(Headings)</vt:lpstr>
      <vt:lpstr>Calibri</vt:lpstr>
      <vt:lpstr>Candara</vt:lpstr>
      <vt:lpstr>Mangal</vt:lpstr>
      <vt:lpstr>Times New Roman</vt:lpstr>
      <vt:lpstr>Wingdings</vt:lpstr>
      <vt:lpstr>IICI Powerpoint template</vt:lpstr>
      <vt:lpstr>Module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Impact of sexual violence</vt:lpstr>
      <vt:lpstr>Impact of sexual violence</vt:lpstr>
      <vt:lpstr>Impact of sexual violence</vt:lpstr>
      <vt:lpstr>Who causes harm to victims?</vt:lpstr>
      <vt:lpstr>Responding to sexual violence</vt:lpstr>
      <vt:lpstr>Myths and stereotypes</vt:lpstr>
      <vt:lpstr>Myths and stereotypes</vt:lpstr>
      <vt:lpstr>Recognising conflict and  atrocity-related sexual violence</vt:lpstr>
      <vt:lpstr>Recognising conflict and atrocity-related sexual violence</vt:lpstr>
      <vt:lpstr>Recognising conflict and  atrocity-related sexual violence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2018-01-30T11:17:28Z</cp:lastPrinted>
  <dcterms:created xsi:type="dcterms:W3CDTF">2012-04-10T06:25:38Z</dcterms:created>
  <dcterms:modified xsi:type="dcterms:W3CDTF">2018-05-09T18:29:30Z</dcterms:modified>
</cp:coreProperties>
</file>